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7" r:id="rId2"/>
    <p:sldId id="258" r:id="rId3"/>
    <p:sldId id="273" r:id="rId4"/>
    <p:sldId id="260" r:id="rId5"/>
    <p:sldId id="261" r:id="rId6"/>
    <p:sldId id="264" r:id="rId7"/>
    <p:sldId id="265" r:id="rId8"/>
    <p:sldId id="266" r:id="rId9"/>
    <p:sldId id="270" r:id="rId10"/>
    <p:sldId id="271" r:id="rId11"/>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2DE6C5-3F47-45A0-AEEF-0153038FE372}" v="85" dt="2023-03-29T07:14:54.890"/>
  </p1510:revLst>
</p1510:revInfo>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5" autoAdjust="0"/>
    <p:restoredTop sz="88355" autoAdjust="0"/>
  </p:normalViewPr>
  <p:slideViewPr>
    <p:cSldViewPr snapToGrid="0">
      <p:cViewPr varScale="1">
        <p:scale>
          <a:sx n="98" d="100"/>
          <a:sy n="98" d="100"/>
        </p:scale>
        <p:origin x="462" y="84"/>
      </p:cViewPr>
      <p:guideLst/>
    </p:cSldViewPr>
  </p:slideViewPr>
  <p:notesTextViewPr>
    <p:cViewPr>
      <p:scale>
        <a:sx n="1" d="1"/>
        <a:sy n="1" d="1"/>
      </p:scale>
      <p:origin x="0" y="0"/>
    </p:cViewPr>
  </p:notesTextViewPr>
  <p:notesViewPr>
    <p:cSldViewPr snapToGrid="0">
      <p:cViewPr varScale="1">
        <p:scale>
          <a:sx n="100" d="100"/>
          <a:sy n="100" d="100"/>
        </p:scale>
        <p:origin x="355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TW" altLang="en-US" dirty="0">
              <a:latin typeface="微軟正黑體" panose="020B0604030504040204" pitchFamily="34" charset="-120"/>
              <a:ea typeface="微軟正黑體" panose="020B0604030504040204" pitchFamily="34" charset="-120"/>
            </a:endParaRPr>
          </a:p>
        </p:txBody>
      </p:sp>
      <p:sp>
        <p:nvSpPr>
          <p:cNvPr id="3" name="日期預留位置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B94C59FB-3E13-4307-9ECC-5E39E1BA9EC0}" type="datetime1">
              <a:rPr lang="zh-TW" altLang="en-US" smtClean="0">
                <a:latin typeface="微軟正黑體" panose="020B0604030504040204" pitchFamily="34" charset="-120"/>
                <a:ea typeface="微軟正黑體" panose="020B0604030504040204" pitchFamily="34" charset="-120"/>
              </a:rPr>
              <a:t>2023/3/29</a:t>
            </a:fld>
            <a:endParaRPr lang="zh-TW" altLang="en-US" dirty="0">
              <a:latin typeface="微軟正黑體" panose="020B0604030504040204" pitchFamily="34" charset="-120"/>
              <a:ea typeface="微軟正黑體" panose="020B0604030504040204" pitchFamily="34" charset="-120"/>
            </a:endParaRPr>
          </a:p>
        </p:txBody>
      </p:sp>
      <p:sp>
        <p:nvSpPr>
          <p:cNvPr id="4" name="頁尾預留位置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TW" altLang="en-US" dirty="0">
              <a:latin typeface="微軟正黑體" panose="020B0604030504040204" pitchFamily="34" charset="-120"/>
              <a:ea typeface="微軟正黑體" panose="020B0604030504040204" pitchFamily="34" charset="-120"/>
            </a:endParaRPr>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57E03411-58E2-43FD-AE1D-AD77DFF8CB20}" type="slidenum">
              <a:rPr lang="en-US" altLang="zh-TW" smtClean="0">
                <a:latin typeface="微軟正黑體" panose="020B0604030504040204" pitchFamily="34" charset="-120"/>
                <a:ea typeface="微軟正黑體" panose="020B0604030504040204" pitchFamily="34" charset="-120"/>
              </a:rPr>
              <a:pPr algn="r" rtl="0"/>
              <a:t>‹#›</a:t>
            </a:fld>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8191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14:39:22.987"/>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投影片影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dirty="0"/>
              <a:t>按一下以編輯母片文字樣式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8"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TW" altLang="en-US" dirty="0">
              <a:latin typeface="微軟正黑體" panose="020B0604030504040204" pitchFamily="34" charset="-120"/>
              <a:ea typeface="微軟正黑體" panose="020B0604030504040204" pitchFamily="34" charset="-120"/>
            </a:endParaRPr>
          </a:p>
        </p:txBody>
      </p:sp>
      <p:sp>
        <p:nvSpPr>
          <p:cNvPr id="9" name="日期預留位置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B94C59FB-3E13-4307-9ECC-5E39E1BA9EC0}" type="datetime1">
              <a:rPr lang="zh-TW" altLang="en-US" smtClean="0">
                <a:latin typeface="微軟正黑體" panose="020B0604030504040204" pitchFamily="34" charset="-120"/>
                <a:ea typeface="微軟正黑體" panose="020B0604030504040204" pitchFamily="34" charset="-120"/>
              </a:rPr>
              <a:t>2023/3/29</a:t>
            </a:fld>
            <a:endParaRPr lang="zh-TW" altLang="en-US" dirty="0">
              <a:latin typeface="微軟正黑體" panose="020B0604030504040204" pitchFamily="34" charset="-120"/>
              <a:ea typeface="微軟正黑體" panose="020B0604030504040204" pitchFamily="34" charset="-120"/>
            </a:endParaRPr>
          </a:p>
        </p:txBody>
      </p:sp>
      <p:sp>
        <p:nvSpPr>
          <p:cNvPr id="10" name="頁尾預留位置 3"/>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TW" altLang="en-US" dirty="0">
              <a:latin typeface="微軟正黑體" panose="020B0604030504040204" pitchFamily="34" charset="-120"/>
              <a:ea typeface="微軟正黑體" panose="020B0604030504040204" pitchFamily="34" charset="-120"/>
            </a:endParaRPr>
          </a:p>
        </p:txBody>
      </p:sp>
      <p:sp>
        <p:nvSpPr>
          <p:cNvPr id="11" name="投影片編號預留位置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57E03411-58E2-43FD-AE1D-AD77DFF8CB20}" type="slidenum">
              <a:rPr lang="en-US" altLang="zh-TW" smtClean="0">
                <a:latin typeface="微軟正黑體" panose="020B0604030504040204" pitchFamily="34" charset="-120"/>
                <a:ea typeface="微軟正黑體" panose="020B0604030504040204" pitchFamily="34" charset="-120"/>
              </a:rPr>
              <a:pPr algn="r" rtl="0"/>
              <a:t>‹#›</a:t>
            </a:fld>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81397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200" kern="1200">
        <a:solidFill>
          <a:schemeClr val="tx1"/>
        </a:solidFill>
        <a:latin typeface="微軟正黑體" panose="020B0604030504040204" pitchFamily="34" charset="-120"/>
        <a:ea typeface="微軟正黑體" panose="020B0604030504040204" pitchFamily="34" charset="-120"/>
        <a:cs typeface="+mn-cs"/>
      </a:defRPr>
    </a:lvl2pPr>
    <a:lvl3pPr marL="914400" algn="l" defTabSz="914400" rtl="0" eaLnBrk="1" latinLnBrk="0" hangingPunct="1">
      <a:defRPr sz="1200" kern="1200">
        <a:solidFill>
          <a:schemeClr val="tx1"/>
        </a:solidFill>
        <a:latin typeface="微軟正黑體" panose="020B0604030504040204" pitchFamily="34" charset="-120"/>
        <a:ea typeface="微軟正黑體" panose="020B0604030504040204" pitchFamily="34" charset="-120"/>
        <a:cs typeface="+mn-cs"/>
      </a:defRPr>
    </a:lvl3pPr>
    <a:lvl4pPr marL="1371600" algn="l" defTabSz="914400" rtl="0" eaLnBrk="1" latinLnBrk="0" hangingPunct="1">
      <a:defRPr sz="1200" kern="1200">
        <a:solidFill>
          <a:schemeClr val="tx1"/>
        </a:solidFill>
        <a:latin typeface="微軟正黑體" panose="020B0604030504040204" pitchFamily="34" charset="-120"/>
        <a:ea typeface="微軟正黑體" panose="020B0604030504040204" pitchFamily="34" charset="-120"/>
        <a:cs typeface="+mn-cs"/>
      </a:defRPr>
    </a:lvl4pPr>
    <a:lvl5pPr marL="1828800" algn="l" defTabSz="914400" rtl="0" eaLnBrk="1" latinLnBrk="0" hangingPunct="1">
      <a:defRPr sz="1200" kern="1200">
        <a:solidFill>
          <a:schemeClr val="tx1"/>
        </a:solidFill>
        <a:latin typeface="微軟正黑體" panose="020B0604030504040204" pitchFamily="34" charset="-120"/>
        <a:ea typeface="微軟正黑體"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a:xfrm>
            <a:off x="3884613" y="8685213"/>
            <a:ext cx="2971800" cy="458787"/>
          </a:xfrm>
          <a:prstGeom prst="rect">
            <a:avLst/>
          </a:prstGeom>
        </p:spPr>
        <p:txBody>
          <a:bodyPr/>
          <a:lstStyle/>
          <a:p>
            <a:pPr algn="r" rtl="0"/>
            <a:fld id="{C8DC57A8-AE18-4654-B6AF-04B3577165BE}" type="slidenum">
              <a:rPr lang="en-US" altLang="zh-TW" smtClean="0">
                <a:latin typeface="微軟正黑體" panose="020B0604030504040204" pitchFamily="34" charset="-120"/>
                <a:ea typeface="微軟正黑體" panose="020B0604030504040204" pitchFamily="34" charset="-120"/>
              </a:rPr>
              <a:pPr algn="r" rtl="0"/>
              <a:t>1</a:t>
            </a:fld>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6160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3"/>
          <p:cNvSpPr>
            <a:spLocks noGrp="1"/>
          </p:cNvSpPr>
          <p:nvPr>
            <p:ph type="sldNum" sz="quarter" idx="5"/>
          </p:nvPr>
        </p:nvSpPr>
        <p:spPr>
          <a:xfrm>
            <a:off x="3884613" y="8685213"/>
            <a:ext cx="2971800" cy="458787"/>
          </a:xfrm>
          <a:prstGeom prst="rect">
            <a:avLst/>
          </a:prstGeom>
        </p:spPr>
        <p:txBody>
          <a:bodyPr/>
          <a:lstStyle/>
          <a:p>
            <a:pPr algn="r" rtl="0"/>
            <a:fld id="{C8DC57A8-AE18-4654-B6AF-04B3577165BE}" type="slidenum">
              <a:rPr lang="en-US" altLang="zh-TW" smtClean="0">
                <a:latin typeface="微軟正黑體" panose="020B0604030504040204" pitchFamily="34" charset="-120"/>
                <a:ea typeface="微軟正黑體" panose="020B0604030504040204" pitchFamily="34" charset="-120"/>
              </a:rPr>
              <a:pPr algn="r" rtl="0"/>
              <a:t>2</a:t>
            </a:fld>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6477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3"/>
          <p:cNvSpPr>
            <a:spLocks noGrp="1"/>
          </p:cNvSpPr>
          <p:nvPr>
            <p:ph type="sldNum" sz="quarter" idx="5"/>
          </p:nvPr>
        </p:nvSpPr>
        <p:spPr>
          <a:xfrm>
            <a:off x="3884613" y="8685213"/>
            <a:ext cx="2971800" cy="458787"/>
          </a:xfrm>
          <a:prstGeom prst="rect">
            <a:avLst/>
          </a:prstGeom>
        </p:spPr>
        <p:txBody>
          <a:bodyPr/>
          <a:lstStyle/>
          <a:p>
            <a:pPr algn="r" rtl="0"/>
            <a:fld id="{C8DC57A8-AE18-4654-B6AF-04B3577165BE}" type="slidenum">
              <a:rPr lang="en-US" altLang="zh-TW" smtClean="0">
                <a:latin typeface="微軟正黑體" panose="020B0604030504040204" pitchFamily="34" charset="-120"/>
                <a:ea typeface="微軟正黑體" panose="020B0604030504040204" pitchFamily="34" charset="-120"/>
              </a:rPr>
              <a:pPr algn="r" rtl="0"/>
              <a:t>3</a:t>
            </a:fld>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721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3"/>
          <p:cNvSpPr>
            <a:spLocks noGrp="1"/>
          </p:cNvSpPr>
          <p:nvPr>
            <p:ph type="sldNum" sz="quarter" idx="5"/>
          </p:nvPr>
        </p:nvSpPr>
        <p:spPr>
          <a:xfrm>
            <a:off x="3884613" y="8685213"/>
            <a:ext cx="2971800" cy="458787"/>
          </a:xfrm>
          <a:prstGeom prst="rect">
            <a:avLst/>
          </a:prstGeom>
        </p:spPr>
        <p:txBody>
          <a:bodyPr/>
          <a:lstStyle/>
          <a:p>
            <a:pPr algn="r" rtl="0"/>
            <a:fld id="{C8DC57A8-AE18-4654-B6AF-04B3577165BE}" type="slidenum">
              <a:rPr lang="en-US" altLang="zh-TW" smtClean="0">
                <a:latin typeface="微軟正黑體" panose="020B0604030504040204" pitchFamily="34" charset="-120"/>
                <a:ea typeface="微軟正黑體" panose="020B0604030504040204" pitchFamily="34" charset="-120"/>
              </a:rPr>
              <a:pPr algn="r" rtl="0"/>
              <a:t>4</a:t>
            </a:fld>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1916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3"/>
          <p:cNvSpPr>
            <a:spLocks noGrp="1"/>
          </p:cNvSpPr>
          <p:nvPr>
            <p:ph type="sldNum" sz="quarter" idx="5"/>
          </p:nvPr>
        </p:nvSpPr>
        <p:spPr>
          <a:xfrm>
            <a:off x="3884613" y="8685213"/>
            <a:ext cx="2971800" cy="458787"/>
          </a:xfrm>
          <a:prstGeom prst="rect">
            <a:avLst/>
          </a:prstGeom>
        </p:spPr>
        <p:txBody>
          <a:bodyPr/>
          <a:lstStyle/>
          <a:p>
            <a:pPr algn="r" rtl="0"/>
            <a:fld id="{C8DC57A8-AE18-4654-B6AF-04B3577165BE}" type="slidenum">
              <a:rPr lang="en-US" altLang="zh-TW" smtClean="0">
                <a:latin typeface="微軟正黑體" panose="020B0604030504040204" pitchFamily="34" charset="-120"/>
                <a:ea typeface="微軟正黑體" panose="020B0604030504040204" pitchFamily="34" charset="-120"/>
              </a:rPr>
              <a:pPr algn="r" rtl="0"/>
              <a:t>5</a:t>
            </a:fld>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98697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3"/>
          <p:cNvSpPr>
            <a:spLocks noGrp="1"/>
          </p:cNvSpPr>
          <p:nvPr>
            <p:ph type="sldNum" sz="quarter" idx="5"/>
          </p:nvPr>
        </p:nvSpPr>
        <p:spPr>
          <a:xfrm>
            <a:off x="3884613" y="8685213"/>
            <a:ext cx="2971800" cy="458787"/>
          </a:xfrm>
          <a:prstGeom prst="rect">
            <a:avLst/>
          </a:prstGeom>
        </p:spPr>
        <p:txBody>
          <a:bodyPr/>
          <a:lstStyle/>
          <a:p>
            <a:pPr algn="r" rtl="0"/>
            <a:fld id="{C8DC57A8-AE18-4654-B6AF-04B3577165BE}" type="slidenum">
              <a:rPr lang="en-US" altLang="zh-TW" smtClean="0">
                <a:latin typeface="微軟正黑體" panose="020B0604030504040204" pitchFamily="34" charset="-120"/>
                <a:ea typeface="微軟正黑體" panose="020B0604030504040204" pitchFamily="34" charset="-120"/>
              </a:rPr>
              <a:pPr algn="r" rtl="0"/>
              <a:t>6</a:t>
            </a:fld>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90684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3"/>
          <p:cNvSpPr>
            <a:spLocks noGrp="1"/>
          </p:cNvSpPr>
          <p:nvPr>
            <p:ph type="sldNum" sz="quarter" idx="5"/>
          </p:nvPr>
        </p:nvSpPr>
        <p:spPr>
          <a:xfrm>
            <a:off x="3884613" y="8685213"/>
            <a:ext cx="2971800" cy="458787"/>
          </a:xfrm>
          <a:prstGeom prst="rect">
            <a:avLst/>
          </a:prstGeom>
        </p:spPr>
        <p:txBody>
          <a:bodyPr/>
          <a:lstStyle/>
          <a:p>
            <a:pPr algn="r" rtl="0"/>
            <a:fld id="{C8DC57A8-AE18-4654-B6AF-04B3577165BE}" type="slidenum">
              <a:rPr lang="en-US" altLang="zh-TW" smtClean="0">
                <a:latin typeface="微軟正黑體" panose="020B0604030504040204" pitchFamily="34" charset="-120"/>
                <a:ea typeface="微軟正黑體" panose="020B0604030504040204" pitchFamily="34" charset="-120"/>
              </a:rPr>
              <a:pPr algn="r" rtl="0"/>
              <a:t>7</a:t>
            </a:fld>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8620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3"/>
          <p:cNvSpPr>
            <a:spLocks noGrp="1"/>
          </p:cNvSpPr>
          <p:nvPr>
            <p:ph type="sldNum" sz="quarter" idx="5"/>
          </p:nvPr>
        </p:nvSpPr>
        <p:spPr>
          <a:xfrm>
            <a:off x="3884613" y="8685213"/>
            <a:ext cx="2971800" cy="458787"/>
          </a:xfrm>
          <a:prstGeom prst="rect">
            <a:avLst/>
          </a:prstGeom>
        </p:spPr>
        <p:txBody>
          <a:bodyPr/>
          <a:lstStyle/>
          <a:p>
            <a:pPr algn="r" rtl="0"/>
            <a:fld id="{C8DC57A8-AE18-4654-B6AF-04B3577165BE}" type="slidenum">
              <a:rPr lang="en-US" altLang="zh-TW" smtClean="0">
                <a:latin typeface="微軟正黑體" panose="020B0604030504040204" pitchFamily="34" charset="-120"/>
                <a:ea typeface="微軟正黑體" panose="020B0604030504040204" pitchFamily="34" charset="-120"/>
              </a:rPr>
              <a:pPr algn="r" rtl="0"/>
              <a:t>8</a:t>
            </a:fld>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09836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3"/>
          <p:cNvSpPr>
            <a:spLocks noGrp="1"/>
          </p:cNvSpPr>
          <p:nvPr>
            <p:ph type="sldNum" sz="quarter" idx="5"/>
          </p:nvPr>
        </p:nvSpPr>
        <p:spPr>
          <a:xfrm>
            <a:off x="3884613" y="8685213"/>
            <a:ext cx="2971800" cy="458787"/>
          </a:xfrm>
          <a:prstGeom prst="rect">
            <a:avLst/>
          </a:prstGeom>
        </p:spPr>
        <p:txBody>
          <a:bodyPr/>
          <a:lstStyle/>
          <a:p>
            <a:pPr algn="r" rtl="0"/>
            <a:fld id="{C8DC57A8-AE18-4654-B6AF-04B3577165BE}" type="slidenum">
              <a:rPr lang="en-US" altLang="zh-TW" smtClean="0">
                <a:latin typeface="微軟正黑體" panose="020B0604030504040204" pitchFamily="34" charset="-120"/>
                <a:ea typeface="微軟正黑體" panose="020B0604030504040204" pitchFamily="34" charset="-120"/>
              </a:rPr>
              <a:pPr algn="r" rtl="0"/>
              <a:t>9</a:t>
            </a:fld>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8620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4265611" y="1752600"/>
            <a:ext cx="6858002" cy="1828800"/>
          </a:xfrm>
        </p:spPr>
        <p:txBody>
          <a:bodyPr rtlCol="0" anchor="b">
            <a:normAutofit/>
          </a:bodyPr>
          <a:lstStyle>
            <a:lvl1pPr algn="l" rtl="0">
              <a:defRPr sz="5400"/>
            </a:lvl1pPr>
          </a:lstStyle>
          <a:p>
            <a:pPr rtl="0"/>
            <a:r>
              <a:rPr lang="zh-TW" altLang="en-US" dirty="0"/>
              <a:t>按一下以編輯母片標題樣式</a:t>
            </a:r>
          </a:p>
        </p:txBody>
      </p:sp>
      <p:sp>
        <p:nvSpPr>
          <p:cNvPr id="3" name="副標題 2"/>
          <p:cNvSpPr>
            <a:spLocks noGrp="1"/>
          </p:cNvSpPr>
          <p:nvPr>
            <p:ph type="subTitle" idx="1"/>
          </p:nvPr>
        </p:nvSpPr>
        <p:spPr>
          <a:xfrm>
            <a:off x="4265610" y="3733800"/>
            <a:ext cx="6858002" cy="914400"/>
          </a:xfrm>
        </p:spPr>
        <p:txBody>
          <a:bodyPr rtlCol="0"/>
          <a:lstStyle>
            <a:lvl1pPr marL="0" indent="0" algn="l" rtl="0">
              <a:spcBef>
                <a:spcPts val="0"/>
              </a:spcBef>
              <a:buNone/>
              <a:defRPr sz="24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TW" altLang="en-US" dirty="0"/>
              <a:t>按一下以編輯母片副標題樣式</a:t>
            </a:r>
          </a:p>
        </p:txBody>
      </p:sp>
    </p:spTree>
    <p:extLst>
      <p:ext uri="{BB962C8B-B14F-4D97-AF65-F5344CB8AC3E}">
        <p14:creationId xmlns:p14="http://schemas.microsoft.com/office/powerpoint/2010/main" val="29812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含標題的三張圖片">
    <p:spTree>
      <p:nvGrpSpPr>
        <p:cNvPr id="1" name=""/>
        <p:cNvGrpSpPr/>
        <p:nvPr/>
      </p:nvGrpSpPr>
      <p:grpSpPr>
        <a:xfrm>
          <a:off x="0" y="0"/>
          <a:ext cx="0" cy="0"/>
          <a:chOff x="0" y="0"/>
          <a:chExt cx="0" cy="0"/>
        </a:xfrm>
      </p:grpSpPr>
      <p:sp>
        <p:nvSpPr>
          <p:cNvPr id="2" name="標題 1"/>
          <p:cNvSpPr>
            <a:spLocks noGrp="1"/>
          </p:cNvSpPr>
          <p:nvPr>
            <p:ph type="title"/>
          </p:nvPr>
        </p:nvSpPr>
        <p:spPr>
          <a:xfrm>
            <a:off x="9066214" y="421594"/>
            <a:ext cx="2286000" cy="1885508"/>
          </a:xfrm>
        </p:spPr>
        <p:txBody>
          <a:bodyPr rtlCol="0">
            <a:normAutofit/>
          </a:bodyPr>
          <a:lstStyle>
            <a:lvl1pPr algn="l" rtl="0">
              <a:defRPr sz="2400">
                <a:latin typeface="微軟正黑體" panose="020B0604030504040204" pitchFamily="34" charset="-120"/>
                <a:ea typeface="微軟正黑體" panose="020B0604030504040204" pitchFamily="34" charset="-120"/>
              </a:defRPr>
            </a:lvl1pPr>
          </a:lstStyle>
          <a:p>
            <a:pPr rtl="0"/>
            <a:r>
              <a:rPr lang="zh-TW" altLang="en-US" noProof="0" dirty="0"/>
              <a:t>按一下以編輯母片標題樣式</a:t>
            </a:r>
          </a:p>
        </p:txBody>
      </p:sp>
      <p:grpSp>
        <p:nvGrpSpPr>
          <p:cNvPr id="84" name="群組 83"/>
          <p:cNvGrpSpPr>
            <a:grpSpLocks noChangeAspect="1"/>
          </p:cNvGrpSpPr>
          <p:nvPr/>
        </p:nvGrpSpPr>
        <p:grpSpPr>
          <a:xfrm rot="16200000" flipV="1">
            <a:off x="274315" y="1102304"/>
            <a:ext cx="5053664" cy="4411852"/>
            <a:chOff x="895350" y="3313113"/>
            <a:chExt cx="3613151" cy="2790825"/>
          </a:xfrm>
          <a:solidFill>
            <a:schemeClr val="tx1">
              <a:lumMod val="50000"/>
            </a:schemeClr>
          </a:solidFill>
        </p:grpSpPr>
        <p:sp>
          <p:nvSpPr>
            <p:cNvPr id="85" name="手繪多邊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86" name="手繪多邊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87" name="手繪多邊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88" name="手繪多邊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89" name="手繪多邊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90" name="手繪多邊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91" name="手繪多邊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92" name="手繪多邊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93" name="手繪多邊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94" name="手繪多邊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95" name="手繪多邊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96" name="手繪多邊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grpSp>
      <p:sp>
        <p:nvSpPr>
          <p:cNvPr id="97" name="圖片預留位置 33" descr="要新增影像的空白預留位置。按一下預留位置，然後選取您想要新增的影像。"/>
          <p:cNvSpPr>
            <a:spLocks noGrp="1"/>
          </p:cNvSpPr>
          <p:nvPr>
            <p:ph type="pic" sz="quarter" idx="17"/>
          </p:nvPr>
        </p:nvSpPr>
        <p:spPr>
          <a:xfrm>
            <a:off x="840795" y="1020193"/>
            <a:ext cx="3886200" cy="4572000"/>
          </a:xfrm>
          <a:solidFill>
            <a:schemeClr val="bg2"/>
          </a:solidFill>
          <a:ln w="38100">
            <a:solidFill>
              <a:schemeClr val="bg1"/>
            </a:solidFill>
          </a:ln>
        </p:spPr>
        <p:txBody>
          <a:bodyPr rtlCol="0"/>
          <a:lstStyle>
            <a:lvl1pPr marL="0" indent="0" algn="ctr" rtl="0">
              <a:buNone/>
              <a:defRPr>
                <a:latin typeface="微軟正黑體" panose="020B0604030504040204" pitchFamily="34" charset="-120"/>
                <a:ea typeface="微軟正黑體" panose="020B0604030504040204" pitchFamily="34" charset="-120"/>
              </a:defRPr>
            </a:lvl1pPr>
          </a:lstStyle>
          <a:p>
            <a:pPr rtl="0"/>
            <a:r>
              <a:rPr lang="zh-TW" altLang="en-US" noProof="0" dirty="0"/>
              <a:t>按一下圖示以新增圖片</a:t>
            </a:r>
          </a:p>
        </p:txBody>
      </p:sp>
      <p:grpSp>
        <p:nvGrpSpPr>
          <p:cNvPr id="98" name="群組 97"/>
          <p:cNvGrpSpPr/>
          <p:nvPr/>
        </p:nvGrpSpPr>
        <p:grpSpPr>
          <a:xfrm>
            <a:off x="5322489" y="319177"/>
            <a:ext cx="3389607" cy="2710838"/>
            <a:chOff x="895350" y="3313113"/>
            <a:chExt cx="3613151" cy="2790825"/>
          </a:xfrm>
          <a:solidFill>
            <a:schemeClr val="tx1">
              <a:lumMod val="50000"/>
            </a:schemeClr>
          </a:solidFill>
        </p:grpSpPr>
        <p:sp>
          <p:nvSpPr>
            <p:cNvPr id="99" name="手繪多邊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00" name="手繪多邊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01" name="手繪多邊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02" name="手繪多邊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03" name="手繪多邊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04" name="手繪多邊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05" name="手繪多邊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06" name="手繪多邊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07" name="手繪多邊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08" name="手繪多邊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09" name="手繪多邊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10" name="手繪多邊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grpSp>
      <p:sp>
        <p:nvSpPr>
          <p:cNvPr id="111" name="圖片預留位置 33" descr="要新增影像的空白預留位置。按一下預留位置，然後選取您想要新增的影像。"/>
          <p:cNvSpPr>
            <a:spLocks noGrp="1" noChangeAspect="1"/>
          </p:cNvSpPr>
          <p:nvPr>
            <p:ph type="pic" sz="quarter" idx="18"/>
          </p:nvPr>
        </p:nvSpPr>
        <p:spPr>
          <a:xfrm>
            <a:off x="5546780" y="529603"/>
            <a:ext cx="2993366" cy="2305338"/>
          </a:xfrm>
          <a:solidFill>
            <a:schemeClr val="bg2"/>
          </a:solidFill>
          <a:ln w="38100">
            <a:solidFill>
              <a:schemeClr val="bg1"/>
            </a:solidFill>
          </a:ln>
        </p:spPr>
        <p:txBody>
          <a:bodyPr lIns="144000" tIns="144000" rIns="144000" rtlCol="0"/>
          <a:lstStyle>
            <a:lvl1pPr marL="0" indent="0" algn="ctr" rtl="0">
              <a:buNone/>
              <a:defRPr>
                <a:latin typeface="微軟正黑體" panose="020B0604030504040204" pitchFamily="34" charset="-120"/>
                <a:ea typeface="微軟正黑體" panose="020B0604030504040204" pitchFamily="34" charset="-120"/>
              </a:defRPr>
            </a:lvl1pPr>
          </a:lstStyle>
          <a:p>
            <a:pPr rtl="0"/>
            <a:r>
              <a:rPr lang="zh-TW" altLang="en-US" noProof="0" dirty="0"/>
              <a:t>按一下圖示以新增圖片</a:t>
            </a:r>
          </a:p>
        </p:txBody>
      </p:sp>
      <p:grpSp>
        <p:nvGrpSpPr>
          <p:cNvPr id="112" name="群組 111"/>
          <p:cNvGrpSpPr/>
          <p:nvPr/>
        </p:nvGrpSpPr>
        <p:grpSpPr>
          <a:xfrm>
            <a:off x="5322489" y="3245640"/>
            <a:ext cx="3389607" cy="2710838"/>
            <a:chOff x="895350" y="3313113"/>
            <a:chExt cx="3613151" cy="2790825"/>
          </a:xfrm>
          <a:solidFill>
            <a:schemeClr val="tx1">
              <a:lumMod val="50000"/>
            </a:schemeClr>
          </a:solidFill>
        </p:grpSpPr>
        <p:sp>
          <p:nvSpPr>
            <p:cNvPr id="113" name="手繪多邊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14" name="手繪多邊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15" name="手繪多邊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16" name="手繪多邊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17" name="手繪多邊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18" name="手繪多邊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19" name="手繪多邊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20" name="手繪多邊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21" name="手繪多邊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22" name="手繪多邊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23" name="手繪多邊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24" name="手繪多邊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grpSp>
      <p:sp>
        <p:nvSpPr>
          <p:cNvPr id="125" name="圖片預留位置 33" descr="要新增影像的空白預留位置。按一下預留位置，然後選取您想要新增的影像。"/>
          <p:cNvSpPr>
            <a:spLocks noGrp="1" noChangeAspect="1"/>
          </p:cNvSpPr>
          <p:nvPr>
            <p:ph type="pic" sz="quarter" idx="19"/>
          </p:nvPr>
        </p:nvSpPr>
        <p:spPr>
          <a:xfrm>
            <a:off x="5546780" y="3456066"/>
            <a:ext cx="2993366" cy="2305338"/>
          </a:xfrm>
          <a:solidFill>
            <a:schemeClr val="bg2"/>
          </a:solidFill>
          <a:ln w="38100">
            <a:solidFill>
              <a:schemeClr val="bg1"/>
            </a:solidFill>
          </a:ln>
        </p:spPr>
        <p:txBody>
          <a:bodyPr lIns="144000" tIns="144000" rIns="144000" rtlCol="0"/>
          <a:lstStyle>
            <a:lvl1pPr marL="0" indent="0" algn="ctr" rtl="0">
              <a:buNone/>
              <a:defRPr>
                <a:latin typeface="微軟正黑體" panose="020B0604030504040204" pitchFamily="34" charset="-120"/>
                <a:ea typeface="微軟正黑體" panose="020B0604030504040204" pitchFamily="34" charset="-120"/>
              </a:defRPr>
            </a:lvl1pPr>
          </a:lstStyle>
          <a:p>
            <a:pPr rtl="0"/>
            <a:r>
              <a:rPr lang="zh-TW" altLang="en-US" noProof="0" dirty="0"/>
              <a:t>按一下圖示以新增圖片</a:t>
            </a:r>
          </a:p>
        </p:txBody>
      </p:sp>
      <p:sp>
        <p:nvSpPr>
          <p:cNvPr id="126" name="文字預留位置 3"/>
          <p:cNvSpPr>
            <a:spLocks noGrp="1"/>
          </p:cNvSpPr>
          <p:nvPr>
            <p:ph type="body" sz="half" idx="21"/>
          </p:nvPr>
        </p:nvSpPr>
        <p:spPr>
          <a:xfrm>
            <a:off x="9066214" y="2484992"/>
            <a:ext cx="2286000" cy="3248729"/>
          </a:xfrm>
        </p:spPr>
        <p:txBody>
          <a:bodyPr rtlCol="0" anchor="t" anchorCtr="0">
            <a:normAutofit/>
          </a:bodyPr>
          <a:lstStyle>
            <a:lvl1pPr marL="0" indent="0" algn="l" rtl="0">
              <a:spcBef>
                <a:spcPts val="1600"/>
              </a:spcBef>
              <a:buNone/>
              <a:defRPr sz="1600">
                <a:latin typeface="微軟正黑體" panose="020B0604030504040204" pitchFamily="34" charset="-120"/>
                <a:ea typeface="微軟正黑體" panose="020B0604030504040204" pitchFamily="34" charset="-120"/>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TW" altLang="en-US" noProof="0" dirty="0"/>
              <a:t>編輯母片文字樣式</a:t>
            </a:r>
          </a:p>
        </p:txBody>
      </p:sp>
      <p:sp>
        <p:nvSpPr>
          <p:cNvPr id="8" name="投影片編號預留位置 7"/>
          <p:cNvSpPr>
            <a:spLocks noGrp="1"/>
          </p:cNvSpPr>
          <p:nvPr>
            <p:ph type="sldNum" sz="quarter" idx="12"/>
          </p:nvPr>
        </p:nvSpPr>
        <p:spPr/>
        <p:txBody>
          <a:bodyPr rtlCol="0"/>
          <a:lstStyle>
            <a:lvl1pPr>
              <a:defRPr>
                <a:latin typeface="微軟正黑體" panose="020B0604030504040204" pitchFamily="34" charset="-120"/>
                <a:ea typeface="微軟正黑體" panose="020B0604030504040204" pitchFamily="34" charset="-120"/>
              </a:defRPr>
            </a:lvl1pPr>
          </a:lstStyle>
          <a:p>
            <a:fld id="{022B156B-59AE-415F-B24B-8756D48BB977}" type="slidenum">
              <a:rPr lang="en-US" altLang="zh-TW" noProof="0" smtClean="0"/>
              <a:pPr/>
              <a:t>‹#›</a:t>
            </a:fld>
            <a:endParaRPr lang="zh-TW" altLang="en-US" noProof="0" dirty="0"/>
          </a:p>
        </p:txBody>
      </p:sp>
      <p:sp>
        <p:nvSpPr>
          <p:cNvPr id="7" name="頁尾預留位置 6"/>
          <p:cNvSpPr>
            <a:spLocks noGrp="1"/>
          </p:cNvSpPr>
          <p:nvPr>
            <p:ph type="ftr" sz="quarter" idx="11"/>
          </p:nvPr>
        </p:nvSpPr>
        <p:spPr/>
        <p:txBody>
          <a:bodyPr rtlCol="0"/>
          <a:lstStyle>
            <a:lvl1pPr>
              <a:defRPr>
                <a:latin typeface="微軟正黑體" panose="020B0604030504040204" pitchFamily="34" charset="-120"/>
                <a:ea typeface="微軟正黑體" panose="020B0604030504040204" pitchFamily="34" charset="-120"/>
              </a:defRPr>
            </a:lvl1pPr>
          </a:lstStyle>
          <a:p>
            <a:endParaRPr lang="zh-TW" altLang="en-US" noProof="0" dirty="0"/>
          </a:p>
        </p:txBody>
      </p:sp>
      <p:sp>
        <p:nvSpPr>
          <p:cNvPr id="49" name="日期預留位置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7874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7511732" y="1330347"/>
            <a:ext cx="3840480" cy="2103120"/>
          </a:xfrm>
        </p:spPr>
        <p:txBody>
          <a:bodyPr rtlCol="0" anchor="b">
            <a:normAutofit/>
          </a:bodyPr>
          <a:lstStyle>
            <a:lvl1pPr algn="l" rtl="0">
              <a:defRPr sz="3600"/>
            </a:lvl1pPr>
          </a:lstStyle>
          <a:p>
            <a:pPr rtl="0"/>
            <a:r>
              <a:rPr lang="zh-TW" altLang="en-US" dirty="0"/>
              <a:t>按一下以編輯母片標題樣式</a:t>
            </a:r>
          </a:p>
        </p:txBody>
      </p:sp>
      <p:sp>
        <p:nvSpPr>
          <p:cNvPr id="3" name="內容預留位置 2"/>
          <p:cNvSpPr>
            <a:spLocks noGrp="1"/>
          </p:cNvSpPr>
          <p:nvPr>
            <p:ph idx="1"/>
          </p:nvPr>
        </p:nvSpPr>
        <p:spPr>
          <a:xfrm>
            <a:off x="836613" y="914400"/>
            <a:ext cx="6172201" cy="50292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2000"/>
            </a:lvl6pPr>
            <a:lvl7pPr algn="l" rtl="0">
              <a:defRPr sz="2000"/>
            </a:lvl7pPr>
            <a:lvl8pPr algn="l" rtl="0">
              <a:defRPr sz="2000"/>
            </a:lvl8pPr>
            <a:lvl9pPr algn="l" rtl="0">
              <a:defRPr sz="2000"/>
            </a:lvl9pPr>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4" name="文字預留位置 3"/>
          <p:cNvSpPr>
            <a:spLocks noGrp="1"/>
          </p:cNvSpPr>
          <p:nvPr>
            <p:ph type="body" sz="half" idx="2"/>
          </p:nvPr>
        </p:nvSpPr>
        <p:spPr>
          <a:xfrm>
            <a:off x="7511732" y="3555523"/>
            <a:ext cx="3840480" cy="2388077"/>
          </a:xfrm>
        </p:spPr>
        <p:txBody>
          <a:bodyPr rtlCol="0">
            <a:normAutofit/>
          </a:bodyPr>
          <a:lstStyle>
            <a:lvl1pPr marL="0" indent="0" algn="l" rtl="0">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TW" altLang="en-US" dirty="0"/>
              <a:t>編輯母片文字樣式</a:t>
            </a:r>
          </a:p>
        </p:txBody>
      </p:sp>
      <p:sp>
        <p:nvSpPr>
          <p:cNvPr id="7" name="投影片編號預留位置 6"/>
          <p:cNvSpPr>
            <a:spLocks noGrp="1"/>
          </p:cNvSpPr>
          <p:nvPr>
            <p:ph type="sldNum" sz="quarter" idx="12"/>
          </p:nvPr>
        </p:nvSpPr>
        <p:spPr>
          <a:xfrm>
            <a:off x="1065213" y="6019801"/>
            <a:ext cx="762000" cy="228600"/>
          </a:xfrm>
        </p:spPr>
        <p:txBody>
          <a:bodyPr rtlCol="0"/>
          <a:lstStyle>
            <a:lvl1pPr algn="l" rtl="0">
              <a:defRPr/>
            </a:lvl1pPr>
          </a:lstStyle>
          <a:p>
            <a:pPr rtl="0"/>
            <a:fld id="{022B156B-59AE-415F-B24B-8756D48BB977}" type="slidenum">
              <a:rPr lang="en-US" altLang="zh-TW" smtClean="0"/>
              <a:pPr/>
              <a:t>‹#›</a:t>
            </a:fld>
            <a:endParaRPr lang="zh-TW" altLang="en-US" dirty="0"/>
          </a:p>
        </p:txBody>
      </p:sp>
      <p:sp>
        <p:nvSpPr>
          <p:cNvPr id="6" name="頁尾預留位置 5"/>
          <p:cNvSpPr>
            <a:spLocks noGrp="1"/>
          </p:cNvSpPr>
          <p:nvPr>
            <p:ph type="ftr" sz="quarter" idx="11"/>
          </p:nvPr>
        </p:nvSpPr>
        <p:spPr/>
        <p:txBody>
          <a:bodyPr rtlCol="0"/>
          <a:lstStyle/>
          <a:p>
            <a:pPr rtl="0"/>
            <a:endParaRPr lang="zh-TW" altLang="en-US" dirty="0"/>
          </a:p>
        </p:txBody>
      </p:sp>
      <p:sp>
        <p:nvSpPr>
          <p:cNvPr id="8" name="日期預留位置 3"/>
          <p:cNvSpPr>
            <a:spLocks noGrp="1"/>
          </p:cNvSpPr>
          <p:nvPr>
            <p:ph type="dt" sz="half" idx="13"/>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12397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7492891" y="1330347"/>
            <a:ext cx="3840480" cy="2103120"/>
          </a:xfrm>
        </p:spPr>
        <p:txBody>
          <a:bodyPr rtlCol="0" anchor="b">
            <a:normAutofit/>
          </a:bodyPr>
          <a:lstStyle>
            <a:lvl1pPr algn="l" rtl="0">
              <a:defRPr sz="3600">
                <a:latin typeface="微軟正黑體" panose="020B0604030504040204" pitchFamily="34" charset="-120"/>
                <a:ea typeface="微軟正黑體" panose="020B0604030504040204" pitchFamily="34" charset="-120"/>
              </a:defRPr>
            </a:lvl1pPr>
          </a:lstStyle>
          <a:p>
            <a:pPr rtl="0"/>
            <a:r>
              <a:rPr lang="zh-TW" altLang="en-US" dirty="0"/>
              <a:t>按一下以編輯母片標題樣式</a:t>
            </a:r>
          </a:p>
        </p:txBody>
      </p:sp>
      <p:grpSp>
        <p:nvGrpSpPr>
          <p:cNvPr id="8" name="群組 7"/>
          <p:cNvGrpSpPr/>
          <p:nvPr/>
        </p:nvGrpSpPr>
        <p:grpSpPr>
          <a:xfrm>
            <a:off x="595546" y="781398"/>
            <a:ext cx="6433398" cy="5053665"/>
            <a:chOff x="5162444" y="781398"/>
            <a:chExt cx="6433398" cy="5053665"/>
          </a:xfrm>
        </p:grpSpPr>
        <p:sp>
          <p:nvSpPr>
            <p:cNvPr id="9" name="手繪多邊形​​ 42"/>
            <p:cNvSpPr>
              <a:spLocks/>
            </p:cNvSpPr>
            <p:nvPr/>
          </p:nvSpPr>
          <p:spPr bwMode="auto">
            <a:xfrm rot="16200000" flipV="1">
              <a:off x="3342557" y="3275021"/>
              <a:ext cx="3827994" cy="17568"/>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0" name="手繪多邊形​​ 43"/>
            <p:cNvSpPr>
              <a:spLocks/>
            </p:cNvSpPr>
            <p:nvPr/>
          </p:nvSpPr>
          <p:spPr bwMode="auto">
            <a:xfrm rot="16200000" flipV="1">
              <a:off x="9565728" y="3299447"/>
              <a:ext cx="3836876" cy="17568"/>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grpSp>
          <p:nvGrpSpPr>
            <p:cNvPr id="11" name="群組 10"/>
            <p:cNvGrpSpPr/>
            <p:nvPr/>
          </p:nvGrpSpPr>
          <p:grpSpPr>
            <a:xfrm>
              <a:off x="5814205" y="859113"/>
              <a:ext cx="5129146" cy="4880471"/>
              <a:chOff x="7856559" y="859113"/>
              <a:chExt cx="3086791" cy="4880471"/>
            </a:xfrm>
          </p:grpSpPr>
          <p:sp>
            <p:nvSpPr>
              <p:cNvPr id="20" name="手繪多邊形​​ 41"/>
              <p:cNvSpPr>
                <a:spLocks/>
              </p:cNvSpPr>
              <p:nvPr/>
            </p:nvSpPr>
            <p:spPr bwMode="auto">
              <a:xfrm rot="16200000" flipV="1">
                <a:off x="9392183" y="4188416"/>
                <a:ext cx="15544" cy="3086791"/>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21" name="手繪多邊形​​ 44"/>
              <p:cNvSpPr>
                <a:spLocks/>
              </p:cNvSpPr>
              <p:nvPr/>
            </p:nvSpPr>
            <p:spPr bwMode="auto">
              <a:xfrm rot="16200000" flipV="1">
                <a:off x="9366943" y="-651271"/>
                <a:ext cx="13322" cy="3034090"/>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grpSp>
        <p:sp>
          <p:nvSpPr>
            <p:cNvPr id="12" name="手繪多邊形​​ 45"/>
            <p:cNvSpPr>
              <a:spLocks noEditPoints="1"/>
            </p:cNvSpPr>
            <p:nvPr/>
          </p:nvSpPr>
          <p:spPr bwMode="auto">
            <a:xfrm rot="16200000" flipV="1">
              <a:off x="5186001" y="5323012"/>
              <a:ext cx="477390" cy="524504"/>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3" name="手繪多邊形​​ 46"/>
            <p:cNvSpPr>
              <a:spLocks noEditPoints="1"/>
            </p:cNvSpPr>
            <p:nvPr/>
          </p:nvSpPr>
          <p:spPr bwMode="auto">
            <a:xfrm rot="16200000" flipV="1">
              <a:off x="5197295" y="5324846"/>
              <a:ext cx="477390" cy="511956"/>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4" name="手繪多邊形​​ 47"/>
            <p:cNvSpPr>
              <a:spLocks noEditPoints="1"/>
            </p:cNvSpPr>
            <p:nvPr/>
          </p:nvSpPr>
          <p:spPr bwMode="auto">
            <a:xfrm rot="16200000" flipV="1">
              <a:off x="11076843" y="5321082"/>
              <a:ext cx="508476" cy="519485"/>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5" name="手繪多邊形​​ 48"/>
            <p:cNvSpPr>
              <a:spLocks noEditPoints="1"/>
            </p:cNvSpPr>
            <p:nvPr/>
          </p:nvSpPr>
          <p:spPr bwMode="auto">
            <a:xfrm rot="16200000" flipV="1">
              <a:off x="11093207" y="5321324"/>
              <a:ext cx="470728" cy="534543"/>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6" name="手繪多邊形​​ 49"/>
            <p:cNvSpPr>
              <a:spLocks noEditPoints="1"/>
            </p:cNvSpPr>
            <p:nvPr/>
          </p:nvSpPr>
          <p:spPr bwMode="auto">
            <a:xfrm rot="16200000" flipV="1">
              <a:off x="11051654" y="771453"/>
              <a:ext cx="468508" cy="519485"/>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7" name="手繪多邊形​​ 50"/>
            <p:cNvSpPr>
              <a:spLocks noEditPoints="1"/>
            </p:cNvSpPr>
            <p:nvPr/>
          </p:nvSpPr>
          <p:spPr bwMode="auto">
            <a:xfrm rot="16200000" flipV="1">
              <a:off x="11044126" y="786511"/>
              <a:ext cx="468508" cy="489370"/>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8" name="手繪多邊形​​ 51"/>
            <p:cNvSpPr>
              <a:spLocks noEditPoints="1"/>
            </p:cNvSpPr>
            <p:nvPr/>
          </p:nvSpPr>
          <p:spPr bwMode="auto">
            <a:xfrm rot="16200000" flipV="1">
              <a:off x="5232723" y="721157"/>
              <a:ext cx="424100" cy="544581"/>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9" name="手繪多邊形​​ 52"/>
            <p:cNvSpPr>
              <a:spLocks noEditPoints="1"/>
            </p:cNvSpPr>
            <p:nvPr/>
          </p:nvSpPr>
          <p:spPr bwMode="auto">
            <a:xfrm rot="16200000" flipV="1">
              <a:off x="5241796" y="749729"/>
              <a:ext cx="428541" cy="491879"/>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grpSp>
      <p:sp>
        <p:nvSpPr>
          <p:cNvPr id="3" name="圖片預留位置 2" descr="要新增影像的空白預留位置。按一下預留位置，然後選取您想要新增的影像。"/>
          <p:cNvSpPr>
            <a:spLocks noGrp="1"/>
          </p:cNvSpPr>
          <p:nvPr>
            <p:ph type="pic" idx="1"/>
          </p:nvPr>
        </p:nvSpPr>
        <p:spPr>
          <a:xfrm>
            <a:off x="836613" y="1031195"/>
            <a:ext cx="5943600" cy="4572000"/>
          </a:xfrm>
          <a:solidFill>
            <a:schemeClr val="accent2">
              <a:lumMod val="40000"/>
              <a:lumOff val="60000"/>
            </a:schemeClr>
          </a:solidFill>
          <a:ln w="38100">
            <a:solidFill>
              <a:schemeClr val="bg1"/>
            </a:solidFill>
          </a:ln>
        </p:spPr>
        <p:txBody>
          <a:bodyPr rtlCol="0"/>
          <a:lstStyle>
            <a:lvl1pPr marL="0" indent="0" algn="l" rtl="0">
              <a:buNone/>
              <a:defRPr sz="3200">
                <a:latin typeface="微軟正黑體" panose="020B0604030504040204" pitchFamily="34" charset="-120"/>
                <a:ea typeface="微軟正黑體" panose="020B0604030504040204" pitchFamily="34" charset="-120"/>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TW" altLang="en-US" dirty="0"/>
              <a:t>按一下圖示以新增圖片</a:t>
            </a:r>
          </a:p>
        </p:txBody>
      </p:sp>
      <p:sp>
        <p:nvSpPr>
          <p:cNvPr id="4" name="文字預留位置 3"/>
          <p:cNvSpPr>
            <a:spLocks noGrp="1"/>
          </p:cNvSpPr>
          <p:nvPr>
            <p:ph type="body" sz="half" idx="2"/>
          </p:nvPr>
        </p:nvSpPr>
        <p:spPr>
          <a:xfrm>
            <a:off x="7492891" y="3555521"/>
            <a:ext cx="3840480" cy="2168517"/>
          </a:xfrm>
        </p:spPr>
        <p:txBody>
          <a:bodyPr rtlCol="0">
            <a:normAutofit/>
          </a:bodyPr>
          <a:lstStyle>
            <a:lvl1pPr marL="0" indent="0" algn="l" rtl="0">
              <a:buNone/>
              <a:defRPr sz="1800">
                <a:latin typeface="微軟正黑體" panose="020B0604030504040204" pitchFamily="34" charset="-120"/>
                <a:ea typeface="微軟正黑體" panose="020B0604030504040204" pitchFamily="34" charset="-120"/>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TW" altLang="en-US" dirty="0"/>
              <a:t>編輯母片文字樣式</a:t>
            </a:r>
          </a:p>
        </p:txBody>
      </p:sp>
      <p:sp>
        <p:nvSpPr>
          <p:cNvPr id="7" name="投影片編號預留位置 6"/>
          <p:cNvSpPr>
            <a:spLocks noGrp="1"/>
          </p:cNvSpPr>
          <p:nvPr>
            <p:ph type="sldNum" sz="quarter" idx="12"/>
          </p:nvPr>
        </p:nvSpPr>
        <p:spPr/>
        <p:txBody>
          <a:bodyPr rtlCol="0"/>
          <a:lstStyle>
            <a:lvl1pPr>
              <a:defRPr>
                <a:latin typeface="微軟正黑體" panose="020B0604030504040204" pitchFamily="34" charset="-120"/>
                <a:ea typeface="微軟正黑體" panose="020B0604030504040204" pitchFamily="34" charset="-120"/>
              </a:defRPr>
            </a:lvl1pPr>
          </a:lstStyle>
          <a:p>
            <a:fld id="{022B156B-59AE-415F-B24B-8756D48BB977}" type="slidenum">
              <a:rPr lang="en-US" altLang="zh-TW" smtClean="0"/>
              <a:pPr/>
              <a:t>‹#›</a:t>
            </a:fld>
            <a:endParaRPr lang="zh-TW" altLang="en-US" dirty="0"/>
          </a:p>
        </p:txBody>
      </p:sp>
      <p:sp>
        <p:nvSpPr>
          <p:cNvPr id="6" name="頁尾預留位置 5"/>
          <p:cNvSpPr>
            <a:spLocks noGrp="1"/>
          </p:cNvSpPr>
          <p:nvPr>
            <p:ph type="ftr" sz="quarter" idx="11"/>
          </p:nvPr>
        </p:nvSpPr>
        <p:spPr/>
        <p:txBody>
          <a:bodyPr rtlCol="0"/>
          <a:lstStyle>
            <a:lvl1pPr>
              <a:defRPr>
                <a:latin typeface="微軟正黑體" panose="020B0604030504040204" pitchFamily="34" charset="-120"/>
                <a:ea typeface="微軟正黑體" panose="020B0604030504040204" pitchFamily="34" charset="-120"/>
              </a:defRPr>
            </a:lvl1pPr>
          </a:lstStyle>
          <a:p>
            <a:endParaRPr lang="zh-TW" altLang="en-US" dirty="0"/>
          </a:p>
        </p:txBody>
      </p:sp>
      <p:sp>
        <p:nvSpPr>
          <p:cNvPr id="22" name="日期預留位置 3"/>
          <p:cNvSpPr>
            <a:spLocks noGrp="1"/>
          </p:cNvSpPr>
          <p:nvPr>
            <p:ph type="dt" sz="half" idx="13"/>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26595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dirty="0"/>
              <a:t>按一下以編輯母片標題樣式</a:t>
            </a:r>
          </a:p>
        </p:txBody>
      </p:sp>
      <p:sp>
        <p:nvSpPr>
          <p:cNvPr id="3" name="直排文字預留位置 2"/>
          <p:cNvSpPr>
            <a:spLocks noGrp="1"/>
          </p:cNvSpPr>
          <p:nvPr>
            <p:ph type="body" orient="vert" idx="1"/>
          </p:nvPr>
        </p:nvSpPr>
        <p:spPr/>
        <p:txBody>
          <a:bodyPr vert="eaVert" rtlCol="0"/>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6" name="投影片編號預留位置 5"/>
          <p:cNvSpPr>
            <a:spLocks noGrp="1"/>
          </p:cNvSpPr>
          <p:nvPr>
            <p:ph type="sldNum" sz="quarter" idx="12"/>
          </p:nvPr>
        </p:nvSpPr>
        <p:spPr/>
        <p:txBody>
          <a:bodyPr rtlCol="0"/>
          <a:lstStyle/>
          <a:p>
            <a:pPr rtl="0"/>
            <a:fld id="{022B156B-59AE-415F-B24B-8756D48BB977}" type="slidenum">
              <a:rPr lang="en-US" altLang="zh-TW" smtClean="0"/>
              <a:t>‹#›</a:t>
            </a:fld>
            <a:endParaRPr lang="zh-TW" altLang="en-US" dirty="0"/>
          </a:p>
        </p:txBody>
      </p:sp>
      <p:sp>
        <p:nvSpPr>
          <p:cNvPr id="5" name="頁尾預留位置 4"/>
          <p:cNvSpPr>
            <a:spLocks noGrp="1"/>
          </p:cNvSpPr>
          <p:nvPr>
            <p:ph type="ftr" sz="quarter" idx="11"/>
          </p:nvPr>
        </p:nvSpPr>
        <p:spPr/>
        <p:txBody>
          <a:bodyPr rtlCol="0"/>
          <a:lstStyle/>
          <a:p>
            <a:pPr rtl="0"/>
            <a:endParaRPr lang="zh-TW" altLang="en-US" dirty="0"/>
          </a:p>
        </p:txBody>
      </p:sp>
      <p:sp>
        <p:nvSpPr>
          <p:cNvPr id="7" name="日期預留位置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244793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624268" y="304800"/>
            <a:ext cx="1729531" cy="5676900"/>
          </a:xfrm>
        </p:spPr>
        <p:txBody>
          <a:bodyPr vert="eaVert" rtlCol="0"/>
          <a:lstStyle/>
          <a:p>
            <a:pPr rtl="0"/>
            <a:r>
              <a:rPr lang="zh-TW" altLang="en-US" dirty="0"/>
              <a:t>按一下以編輯母片標題樣式</a:t>
            </a:r>
          </a:p>
        </p:txBody>
      </p:sp>
      <p:sp>
        <p:nvSpPr>
          <p:cNvPr id="3" name="直排文字預留位置 2"/>
          <p:cNvSpPr>
            <a:spLocks noGrp="1"/>
          </p:cNvSpPr>
          <p:nvPr>
            <p:ph type="body" orient="vert" idx="1"/>
          </p:nvPr>
        </p:nvSpPr>
        <p:spPr>
          <a:xfrm>
            <a:off x="838199" y="304800"/>
            <a:ext cx="8633671" cy="5676900"/>
          </a:xfrm>
        </p:spPr>
        <p:txBody>
          <a:bodyPr vert="eaVert" rtlCol="0"/>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6" name="投影片編號預留位置 5"/>
          <p:cNvSpPr>
            <a:spLocks noGrp="1"/>
          </p:cNvSpPr>
          <p:nvPr>
            <p:ph type="sldNum" sz="quarter" idx="12"/>
          </p:nvPr>
        </p:nvSpPr>
        <p:spPr/>
        <p:txBody>
          <a:bodyPr rtlCol="0"/>
          <a:lstStyle/>
          <a:p>
            <a:pPr rtl="0"/>
            <a:fld id="{022B156B-59AE-415F-B24B-8756D48BB977}" type="slidenum">
              <a:rPr lang="en-US" altLang="zh-TW" smtClean="0"/>
              <a:t>‹#›</a:t>
            </a:fld>
            <a:endParaRPr lang="zh-TW" altLang="en-US" dirty="0"/>
          </a:p>
        </p:txBody>
      </p:sp>
      <p:sp>
        <p:nvSpPr>
          <p:cNvPr id="5" name="頁尾預留位置 4"/>
          <p:cNvSpPr>
            <a:spLocks noGrp="1"/>
          </p:cNvSpPr>
          <p:nvPr>
            <p:ph type="ftr" sz="quarter" idx="11"/>
          </p:nvPr>
        </p:nvSpPr>
        <p:spPr/>
        <p:txBody>
          <a:bodyPr rtlCol="0"/>
          <a:lstStyle/>
          <a:p>
            <a:pPr rtl="0"/>
            <a:endParaRPr lang="zh-TW" altLang="en-US" dirty="0"/>
          </a:p>
        </p:txBody>
      </p:sp>
      <p:sp>
        <p:nvSpPr>
          <p:cNvPr id="7" name="日期預留位置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420580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dirty="0"/>
              <a:t>按一下以編輯母片標題樣式</a:t>
            </a:r>
          </a:p>
        </p:txBody>
      </p:sp>
      <p:sp>
        <p:nvSpPr>
          <p:cNvPr id="3" name="內容預留位置 2"/>
          <p:cNvSpPr>
            <a:spLocks noGrp="1"/>
          </p:cNvSpPr>
          <p:nvPr>
            <p:ph idx="1"/>
          </p:nvPr>
        </p:nvSpPr>
        <p:spPr/>
        <p:txBody>
          <a:bodyPr rtlCol="0"/>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6" name="投影片編號預留位置 5"/>
          <p:cNvSpPr>
            <a:spLocks noGrp="1"/>
          </p:cNvSpPr>
          <p:nvPr>
            <p:ph type="sldNum" sz="quarter" idx="12"/>
          </p:nvPr>
        </p:nvSpPr>
        <p:spPr/>
        <p:txBody>
          <a:bodyPr rtlCol="0"/>
          <a:lstStyle/>
          <a:p>
            <a:pPr rtl="0"/>
            <a:fld id="{022B156B-59AE-415F-B24B-8756D48BB977}" type="slidenum">
              <a:rPr lang="en-US" altLang="zh-TW"/>
              <a:t>‹#›</a:t>
            </a:fld>
            <a:endParaRPr lang="zh-TW" altLang="en-US" dirty="0"/>
          </a:p>
        </p:txBody>
      </p:sp>
      <p:sp>
        <p:nvSpPr>
          <p:cNvPr id="5" name="頁尾預留位置 4"/>
          <p:cNvSpPr>
            <a:spLocks noGrp="1"/>
          </p:cNvSpPr>
          <p:nvPr>
            <p:ph type="ftr" sz="quarter" idx="11"/>
          </p:nvPr>
        </p:nvSpPr>
        <p:spPr/>
        <p:txBody>
          <a:bodyPr rtlCol="0"/>
          <a:lstStyle/>
          <a:p>
            <a:pPr rtl="0"/>
            <a:endParaRPr lang="zh-TW" altLang="en-US" dirty="0"/>
          </a:p>
        </p:txBody>
      </p:sp>
      <p:sp>
        <p:nvSpPr>
          <p:cNvPr id="7" name="日期預留位置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33963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4265613" y="1828800"/>
            <a:ext cx="6858002" cy="1828800"/>
          </a:xfrm>
        </p:spPr>
        <p:txBody>
          <a:bodyPr rtlCol="0" anchor="b">
            <a:normAutofit/>
          </a:bodyPr>
          <a:lstStyle>
            <a:lvl1pPr algn="l" rtl="0">
              <a:defRPr sz="4400"/>
            </a:lvl1pPr>
          </a:lstStyle>
          <a:p>
            <a:pPr rtl="0"/>
            <a:r>
              <a:rPr lang="zh-TW" altLang="en-US" dirty="0"/>
              <a:t>按一下以編輯母片標題</a:t>
            </a:r>
            <a:br>
              <a:rPr lang="en-US" altLang="zh-TW" dirty="0"/>
            </a:br>
            <a:r>
              <a:rPr lang="zh-TW" altLang="en-US" dirty="0"/>
              <a:t>樣式</a:t>
            </a:r>
          </a:p>
        </p:txBody>
      </p:sp>
      <p:sp>
        <p:nvSpPr>
          <p:cNvPr id="3" name="文字預留位置 2"/>
          <p:cNvSpPr>
            <a:spLocks noGrp="1"/>
          </p:cNvSpPr>
          <p:nvPr>
            <p:ph type="body" idx="1"/>
          </p:nvPr>
        </p:nvSpPr>
        <p:spPr>
          <a:xfrm>
            <a:off x="4265610" y="3733800"/>
            <a:ext cx="6858002" cy="914400"/>
          </a:xfrm>
        </p:spPr>
        <p:txBody>
          <a:bodyPr rtlCol="0"/>
          <a:lstStyle>
            <a:lvl1pPr marL="0" indent="0" algn="l" rtl="0">
              <a:spcBef>
                <a:spcPts val="0"/>
              </a:spcBef>
              <a:buNone/>
              <a:defRPr sz="2400">
                <a:solidFill>
                  <a:schemeClr val="tx1"/>
                </a:solidFill>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zh-TW" altLang="en-US" dirty="0"/>
              <a:t>編輯母片文字樣式</a:t>
            </a:r>
          </a:p>
        </p:txBody>
      </p:sp>
    </p:spTree>
    <p:extLst>
      <p:ext uri="{BB962C8B-B14F-4D97-AF65-F5344CB8AC3E}">
        <p14:creationId xmlns:p14="http://schemas.microsoft.com/office/powerpoint/2010/main" val="122925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dirty="0"/>
              <a:t>按一下以編輯母片標題樣式</a:t>
            </a:r>
          </a:p>
        </p:txBody>
      </p:sp>
      <p:sp>
        <p:nvSpPr>
          <p:cNvPr id="3" name="內容預留位置 2"/>
          <p:cNvSpPr>
            <a:spLocks noGrp="1"/>
          </p:cNvSpPr>
          <p:nvPr>
            <p:ph sz="half" idx="1"/>
          </p:nvPr>
        </p:nvSpPr>
        <p:spPr>
          <a:xfrm>
            <a:off x="1065212" y="1825625"/>
            <a:ext cx="4954588" cy="4187952"/>
          </a:xfrm>
        </p:spPr>
        <p:txBody>
          <a:bodyPr rtlCol="0"/>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4" name="內容預留位置 3"/>
          <p:cNvSpPr>
            <a:spLocks noGrp="1"/>
          </p:cNvSpPr>
          <p:nvPr>
            <p:ph sz="half" idx="2"/>
          </p:nvPr>
        </p:nvSpPr>
        <p:spPr>
          <a:xfrm>
            <a:off x="6172200" y="1825625"/>
            <a:ext cx="4951414" cy="4187952"/>
          </a:xfrm>
        </p:spPr>
        <p:txBody>
          <a:bodyPr rtlCol="0"/>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7" name="投影片編號預留位置 6"/>
          <p:cNvSpPr>
            <a:spLocks noGrp="1"/>
          </p:cNvSpPr>
          <p:nvPr>
            <p:ph type="sldNum" sz="quarter" idx="12"/>
          </p:nvPr>
        </p:nvSpPr>
        <p:spPr/>
        <p:txBody>
          <a:bodyPr rtlCol="0"/>
          <a:lstStyle/>
          <a:p>
            <a:pPr rtl="0"/>
            <a:fld id="{022B156B-59AE-415F-B24B-8756D48BB977}" type="slidenum">
              <a:rPr lang="en-US" altLang="zh-TW" smtClean="0"/>
              <a:t>‹#›</a:t>
            </a:fld>
            <a:endParaRPr lang="zh-TW" altLang="en-US" dirty="0"/>
          </a:p>
        </p:txBody>
      </p:sp>
      <p:sp>
        <p:nvSpPr>
          <p:cNvPr id="6" name="頁尾預留位置 5"/>
          <p:cNvSpPr>
            <a:spLocks noGrp="1"/>
          </p:cNvSpPr>
          <p:nvPr>
            <p:ph type="ftr" sz="quarter" idx="11"/>
          </p:nvPr>
        </p:nvSpPr>
        <p:spPr/>
        <p:txBody>
          <a:bodyPr rtlCol="0"/>
          <a:lstStyle/>
          <a:p>
            <a:pPr rtl="0"/>
            <a:endParaRPr lang="zh-TW" altLang="en-US" dirty="0"/>
          </a:p>
        </p:txBody>
      </p:sp>
      <p:sp>
        <p:nvSpPr>
          <p:cNvPr id="8" name="日期預留位置 3"/>
          <p:cNvSpPr>
            <a:spLocks noGrp="1"/>
          </p:cNvSpPr>
          <p:nvPr>
            <p:ph type="dt" sz="half" idx="13"/>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297275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dirty="0"/>
              <a:t>按一下以編輯母片標題樣式</a:t>
            </a:r>
          </a:p>
        </p:txBody>
      </p:sp>
      <p:sp>
        <p:nvSpPr>
          <p:cNvPr id="3" name="文字預留位置 2"/>
          <p:cNvSpPr>
            <a:spLocks noGrp="1"/>
          </p:cNvSpPr>
          <p:nvPr>
            <p:ph type="body" idx="1"/>
          </p:nvPr>
        </p:nvSpPr>
        <p:spPr>
          <a:xfrm>
            <a:off x="1069848" y="1681163"/>
            <a:ext cx="4956048"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TW" altLang="en-US" dirty="0"/>
              <a:t>編輯母片文字樣式</a:t>
            </a:r>
          </a:p>
        </p:txBody>
      </p:sp>
      <p:sp>
        <p:nvSpPr>
          <p:cNvPr id="4" name="內容預留位置 3"/>
          <p:cNvSpPr>
            <a:spLocks noGrp="1"/>
          </p:cNvSpPr>
          <p:nvPr>
            <p:ph sz="half" idx="2"/>
          </p:nvPr>
        </p:nvSpPr>
        <p:spPr>
          <a:xfrm>
            <a:off x="1069848" y="2505075"/>
            <a:ext cx="4956048" cy="3476625"/>
          </a:xfrm>
        </p:spPr>
        <p:txBody>
          <a:bodyPr rtlCol="0"/>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5" name="文字預留位置 4"/>
          <p:cNvSpPr>
            <a:spLocks noGrp="1"/>
          </p:cNvSpPr>
          <p:nvPr>
            <p:ph type="body" sz="quarter" idx="3"/>
          </p:nvPr>
        </p:nvSpPr>
        <p:spPr>
          <a:xfrm>
            <a:off x="6172200" y="1681163"/>
            <a:ext cx="4956048"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TW" altLang="en-US" dirty="0"/>
              <a:t>編輯母片文字樣式</a:t>
            </a:r>
          </a:p>
        </p:txBody>
      </p:sp>
      <p:sp>
        <p:nvSpPr>
          <p:cNvPr id="6" name="內容預留位置 5"/>
          <p:cNvSpPr>
            <a:spLocks noGrp="1"/>
          </p:cNvSpPr>
          <p:nvPr>
            <p:ph sz="quarter" idx="4"/>
          </p:nvPr>
        </p:nvSpPr>
        <p:spPr>
          <a:xfrm>
            <a:off x="6172200" y="2505075"/>
            <a:ext cx="4956048" cy="3476625"/>
          </a:xfrm>
        </p:spPr>
        <p:txBody>
          <a:bodyPr rtlCol="0"/>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9" name="投影片編號預留位置 8"/>
          <p:cNvSpPr>
            <a:spLocks noGrp="1"/>
          </p:cNvSpPr>
          <p:nvPr>
            <p:ph type="sldNum" sz="quarter" idx="12"/>
          </p:nvPr>
        </p:nvSpPr>
        <p:spPr/>
        <p:txBody>
          <a:bodyPr rtlCol="0"/>
          <a:lstStyle/>
          <a:p>
            <a:pPr rtl="0"/>
            <a:fld id="{022B156B-59AE-415F-B24B-8756D48BB977}" type="slidenum">
              <a:rPr lang="en-US" altLang="zh-TW" smtClean="0"/>
              <a:t>‹#›</a:t>
            </a:fld>
            <a:endParaRPr lang="zh-TW" altLang="en-US" dirty="0"/>
          </a:p>
        </p:txBody>
      </p:sp>
      <p:sp>
        <p:nvSpPr>
          <p:cNvPr id="8" name="頁尾預留位置 7"/>
          <p:cNvSpPr>
            <a:spLocks noGrp="1"/>
          </p:cNvSpPr>
          <p:nvPr>
            <p:ph type="ftr" sz="quarter" idx="11"/>
          </p:nvPr>
        </p:nvSpPr>
        <p:spPr/>
        <p:txBody>
          <a:bodyPr rtlCol="0"/>
          <a:lstStyle/>
          <a:p>
            <a:pPr rtl="0"/>
            <a:endParaRPr lang="zh-TW" altLang="en-US" dirty="0"/>
          </a:p>
        </p:txBody>
      </p:sp>
      <p:sp>
        <p:nvSpPr>
          <p:cNvPr id="10" name="日期預留位置 3"/>
          <p:cNvSpPr>
            <a:spLocks noGrp="1"/>
          </p:cNvSpPr>
          <p:nvPr>
            <p:ph type="dt" sz="half" idx="13"/>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23185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dirty="0"/>
              <a:t>按一下以編輯母片標題樣式</a:t>
            </a:r>
          </a:p>
        </p:txBody>
      </p:sp>
      <p:sp>
        <p:nvSpPr>
          <p:cNvPr id="5" name="投影片編號預留位置 4"/>
          <p:cNvSpPr>
            <a:spLocks noGrp="1"/>
          </p:cNvSpPr>
          <p:nvPr>
            <p:ph type="sldNum" sz="quarter" idx="12"/>
          </p:nvPr>
        </p:nvSpPr>
        <p:spPr/>
        <p:txBody>
          <a:bodyPr rtlCol="0"/>
          <a:lstStyle/>
          <a:p>
            <a:pPr rtl="0"/>
            <a:fld id="{022B156B-59AE-415F-B24B-8756D48BB977}" type="slidenum">
              <a:rPr lang="en-US" altLang="zh-TW" smtClean="0"/>
              <a:t>‹#›</a:t>
            </a:fld>
            <a:endParaRPr lang="zh-TW" altLang="en-US" dirty="0"/>
          </a:p>
        </p:txBody>
      </p:sp>
      <p:sp>
        <p:nvSpPr>
          <p:cNvPr id="4" name="頁尾預留位置 3"/>
          <p:cNvSpPr>
            <a:spLocks noGrp="1"/>
          </p:cNvSpPr>
          <p:nvPr>
            <p:ph type="ftr" sz="quarter" idx="11"/>
          </p:nvPr>
        </p:nvSpPr>
        <p:spPr/>
        <p:txBody>
          <a:bodyPr rtlCol="0"/>
          <a:lstStyle/>
          <a:p>
            <a:pPr rtl="0"/>
            <a:endParaRPr lang="zh-TW" altLang="en-US" dirty="0"/>
          </a:p>
        </p:txBody>
      </p:sp>
      <p:sp>
        <p:nvSpPr>
          <p:cNvPr id="6" name="日期預留位置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35128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投影片編號預留位置 3"/>
          <p:cNvSpPr>
            <a:spLocks noGrp="1"/>
          </p:cNvSpPr>
          <p:nvPr>
            <p:ph type="sldNum" sz="quarter" idx="12"/>
          </p:nvPr>
        </p:nvSpPr>
        <p:spPr/>
        <p:txBody>
          <a:bodyPr rtlCol="0"/>
          <a:lstStyle/>
          <a:p>
            <a:pPr rtl="0"/>
            <a:fld id="{022B156B-59AE-415F-B24B-8756D48BB977}" type="slidenum">
              <a:rPr lang="en-US" altLang="zh-TW" smtClean="0"/>
              <a:t>‹#›</a:t>
            </a:fld>
            <a:endParaRPr lang="zh-TW" altLang="en-US" dirty="0"/>
          </a:p>
        </p:txBody>
      </p:sp>
      <p:sp>
        <p:nvSpPr>
          <p:cNvPr id="3" name="頁尾預留位置 2"/>
          <p:cNvSpPr>
            <a:spLocks noGrp="1"/>
          </p:cNvSpPr>
          <p:nvPr>
            <p:ph type="ftr" sz="quarter" idx="11"/>
          </p:nvPr>
        </p:nvSpPr>
        <p:spPr/>
        <p:txBody>
          <a:bodyPr rtlCol="0"/>
          <a:lstStyle/>
          <a:p>
            <a:pPr rtl="0"/>
            <a:endParaRPr lang="zh-TW" altLang="en-US" dirty="0"/>
          </a:p>
        </p:txBody>
      </p:sp>
      <p:sp>
        <p:nvSpPr>
          <p:cNvPr id="5" name="日期預留位置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84787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含標題的兩張圖片">
    <p:spTree>
      <p:nvGrpSpPr>
        <p:cNvPr id="1" name=""/>
        <p:cNvGrpSpPr/>
        <p:nvPr/>
      </p:nvGrpSpPr>
      <p:grpSpPr>
        <a:xfrm>
          <a:off x="0" y="0"/>
          <a:ext cx="0" cy="0"/>
          <a:chOff x="0" y="0"/>
          <a:chExt cx="0" cy="0"/>
        </a:xfrm>
      </p:grpSpPr>
      <p:sp>
        <p:nvSpPr>
          <p:cNvPr id="2" name="標題 1"/>
          <p:cNvSpPr>
            <a:spLocks noGrp="1"/>
          </p:cNvSpPr>
          <p:nvPr>
            <p:ph type="title"/>
          </p:nvPr>
        </p:nvSpPr>
        <p:spPr>
          <a:xfrm>
            <a:off x="1065212" y="304799"/>
            <a:ext cx="10058402" cy="1216152"/>
          </a:xfrm>
        </p:spPr>
        <p:txBody>
          <a:bodyPr rtlCol="0"/>
          <a:lstStyle>
            <a:lvl1pPr algn="l" rtl="0">
              <a:defRPr>
                <a:latin typeface="微軟正黑體" panose="020B0604030504040204" pitchFamily="34" charset="-120"/>
                <a:ea typeface="微軟正黑體" panose="020B0604030504040204" pitchFamily="34" charset="-120"/>
              </a:defRPr>
            </a:lvl1pPr>
          </a:lstStyle>
          <a:p>
            <a:pPr rtl="0"/>
            <a:r>
              <a:rPr lang="zh-TW" altLang="en-US" noProof="0" dirty="0"/>
              <a:t>按一下以編輯母片標題樣式</a:t>
            </a:r>
          </a:p>
        </p:txBody>
      </p:sp>
      <p:grpSp>
        <p:nvGrpSpPr>
          <p:cNvPr id="9" name="群組 8"/>
          <p:cNvGrpSpPr/>
          <p:nvPr/>
        </p:nvGrpSpPr>
        <p:grpSpPr>
          <a:xfrm>
            <a:off x="1052422" y="1733550"/>
            <a:ext cx="4360503" cy="3050038"/>
            <a:chOff x="895350" y="3313113"/>
            <a:chExt cx="3613151" cy="2790825"/>
          </a:xfrm>
          <a:solidFill>
            <a:schemeClr val="tx1">
              <a:lumMod val="50000"/>
            </a:schemeClr>
          </a:solidFill>
        </p:grpSpPr>
        <p:sp>
          <p:nvSpPr>
            <p:cNvPr id="10" name="手繪多邊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1" name="手繪多邊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2" name="手繪多邊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3" name="手繪多邊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4" name="手繪多邊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5" name="手繪多邊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6" name="手繪多邊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7" name="手繪多邊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8" name="手繪多邊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19" name="手繪多邊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20" name="手繪多邊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21" name="手繪多邊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grpSp>
      <p:sp>
        <p:nvSpPr>
          <p:cNvPr id="36" name="圖片預留位置 33" descr="要新增影像的空白預留位置。按一下預留位置，然後選取您想要新增的影像。"/>
          <p:cNvSpPr>
            <a:spLocks noGrp="1" noChangeAspect="1"/>
          </p:cNvSpPr>
          <p:nvPr>
            <p:ph type="pic" sz="quarter" idx="17"/>
          </p:nvPr>
        </p:nvSpPr>
        <p:spPr>
          <a:xfrm>
            <a:off x="1265028" y="1900210"/>
            <a:ext cx="3935536" cy="2571736"/>
          </a:xfrm>
          <a:solidFill>
            <a:schemeClr val="bg2"/>
          </a:solidFill>
          <a:ln w="38100">
            <a:solidFill>
              <a:schemeClr val="bg1"/>
            </a:solidFill>
          </a:ln>
        </p:spPr>
        <p:txBody>
          <a:bodyPr rtlCol="0"/>
          <a:lstStyle>
            <a:lvl1pPr marL="0" indent="0" algn="ctr" rtl="0">
              <a:buNone/>
              <a:defRPr>
                <a:latin typeface="微軟正黑體" panose="020B0604030504040204" pitchFamily="34" charset="-120"/>
                <a:ea typeface="微軟正黑體" panose="020B0604030504040204" pitchFamily="34" charset="-120"/>
              </a:defRPr>
            </a:lvl1pPr>
          </a:lstStyle>
          <a:p>
            <a:pPr rtl="0"/>
            <a:r>
              <a:rPr lang="zh-TW" altLang="en-US" noProof="0" dirty="0"/>
              <a:t>按一下圖示以新增圖片</a:t>
            </a:r>
          </a:p>
        </p:txBody>
      </p:sp>
      <p:sp>
        <p:nvSpPr>
          <p:cNvPr id="39" name="文字預留位置 3"/>
          <p:cNvSpPr>
            <a:spLocks noGrp="1"/>
          </p:cNvSpPr>
          <p:nvPr>
            <p:ph type="body" sz="half" idx="2"/>
          </p:nvPr>
        </p:nvSpPr>
        <p:spPr>
          <a:xfrm>
            <a:off x="1052423" y="4935990"/>
            <a:ext cx="4368980" cy="1007610"/>
          </a:xfrm>
        </p:spPr>
        <p:txBody>
          <a:bodyPr rtlCol="0">
            <a:normAutofit/>
          </a:bodyPr>
          <a:lstStyle>
            <a:lvl1pPr marL="0" indent="0" algn="l" rtl="0">
              <a:spcBef>
                <a:spcPts val="1600"/>
              </a:spcBef>
              <a:buNone/>
              <a:defRPr sz="1600">
                <a:latin typeface="微軟正黑體" panose="020B0604030504040204" pitchFamily="34" charset="-120"/>
                <a:ea typeface="微軟正黑體" panose="020B0604030504040204" pitchFamily="34" charset="-120"/>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TW" altLang="en-US" noProof="0" dirty="0"/>
              <a:t>編輯母片文字樣式</a:t>
            </a:r>
          </a:p>
        </p:txBody>
      </p:sp>
      <p:grpSp>
        <p:nvGrpSpPr>
          <p:cNvPr id="22" name="群組 21"/>
          <p:cNvGrpSpPr/>
          <p:nvPr/>
        </p:nvGrpSpPr>
        <p:grpSpPr>
          <a:xfrm>
            <a:off x="6763111" y="1733550"/>
            <a:ext cx="4360503" cy="3050038"/>
            <a:chOff x="895350" y="3313113"/>
            <a:chExt cx="3613151" cy="2790825"/>
          </a:xfrm>
          <a:solidFill>
            <a:schemeClr val="tx1">
              <a:lumMod val="50000"/>
            </a:schemeClr>
          </a:solidFill>
        </p:grpSpPr>
        <p:sp>
          <p:nvSpPr>
            <p:cNvPr id="23" name="手繪多邊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24" name="手繪多邊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25" name="手繪多邊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26" name="手繪多邊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27" name="手繪多邊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28" name="手繪多邊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29" name="手繪多邊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30" name="手繪多邊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31" name="手繪多邊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32" name="手繪多邊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33" name="手繪多邊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sp>
          <p:nvSpPr>
            <p:cNvPr id="34" name="手繪多邊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noProof="0" dirty="0">
                <a:latin typeface="微軟正黑體" panose="020B0604030504040204" pitchFamily="34" charset="-120"/>
                <a:ea typeface="微軟正黑體" panose="020B0604030504040204" pitchFamily="34" charset="-120"/>
              </a:endParaRPr>
            </a:p>
          </p:txBody>
        </p:sp>
      </p:grpSp>
      <p:sp>
        <p:nvSpPr>
          <p:cNvPr id="37" name="圖片預留位置 33" descr="要新增影像的空白預留位置。按一下預留位置，然後選取您想要新增的影像。"/>
          <p:cNvSpPr>
            <a:spLocks noGrp="1" noChangeAspect="1"/>
          </p:cNvSpPr>
          <p:nvPr>
            <p:ph type="pic" sz="quarter" idx="18"/>
          </p:nvPr>
        </p:nvSpPr>
        <p:spPr>
          <a:xfrm>
            <a:off x="6975717" y="1900210"/>
            <a:ext cx="3935536" cy="2571736"/>
          </a:xfrm>
          <a:solidFill>
            <a:schemeClr val="bg2"/>
          </a:solidFill>
          <a:ln w="38100">
            <a:solidFill>
              <a:schemeClr val="bg1"/>
            </a:solidFill>
          </a:ln>
        </p:spPr>
        <p:txBody>
          <a:bodyPr rtlCol="0"/>
          <a:lstStyle>
            <a:lvl1pPr marL="0" indent="0" algn="ctr" rtl="0">
              <a:buNone/>
              <a:defRPr>
                <a:latin typeface="微軟正黑體" panose="020B0604030504040204" pitchFamily="34" charset="-120"/>
                <a:ea typeface="微軟正黑體" panose="020B0604030504040204" pitchFamily="34" charset="-120"/>
              </a:defRPr>
            </a:lvl1pPr>
          </a:lstStyle>
          <a:p>
            <a:pPr rtl="0"/>
            <a:r>
              <a:rPr lang="zh-TW" altLang="en-US" noProof="0" dirty="0"/>
              <a:t>按一下圖示以新增圖片</a:t>
            </a:r>
          </a:p>
        </p:txBody>
      </p:sp>
      <p:sp>
        <p:nvSpPr>
          <p:cNvPr id="40" name="文字預留位置 3"/>
          <p:cNvSpPr>
            <a:spLocks noGrp="1"/>
          </p:cNvSpPr>
          <p:nvPr>
            <p:ph type="body" sz="half" idx="19"/>
          </p:nvPr>
        </p:nvSpPr>
        <p:spPr>
          <a:xfrm>
            <a:off x="6742908" y="4935990"/>
            <a:ext cx="4368980" cy="1007610"/>
          </a:xfrm>
        </p:spPr>
        <p:txBody>
          <a:bodyPr rtlCol="0">
            <a:normAutofit/>
          </a:bodyPr>
          <a:lstStyle>
            <a:lvl1pPr marL="0" indent="0" algn="l" rtl="0">
              <a:spcBef>
                <a:spcPts val="1600"/>
              </a:spcBef>
              <a:buNone/>
              <a:defRPr sz="1600">
                <a:latin typeface="微軟正黑體" panose="020B0604030504040204" pitchFamily="34" charset="-120"/>
                <a:ea typeface="微軟正黑體" panose="020B0604030504040204" pitchFamily="34" charset="-120"/>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TW" altLang="en-US" noProof="0" dirty="0"/>
              <a:t>編輯母片文字樣式</a:t>
            </a:r>
          </a:p>
        </p:txBody>
      </p:sp>
      <p:sp>
        <p:nvSpPr>
          <p:cNvPr id="8" name="投影片編號預留位置 7"/>
          <p:cNvSpPr>
            <a:spLocks noGrp="1"/>
          </p:cNvSpPr>
          <p:nvPr>
            <p:ph type="sldNum" sz="quarter" idx="12"/>
          </p:nvPr>
        </p:nvSpPr>
        <p:spPr/>
        <p:txBody>
          <a:bodyPr rtlCol="0"/>
          <a:lstStyle>
            <a:lvl1pPr>
              <a:defRPr>
                <a:latin typeface="微軟正黑體" panose="020B0604030504040204" pitchFamily="34" charset="-120"/>
                <a:ea typeface="微軟正黑體" panose="020B0604030504040204" pitchFamily="34" charset="-120"/>
              </a:defRPr>
            </a:lvl1pPr>
          </a:lstStyle>
          <a:p>
            <a:fld id="{022B156B-59AE-415F-B24B-8756D48BB977}" type="slidenum">
              <a:rPr lang="en-US" altLang="zh-TW" noProof="0" smtClean="0"/>
              <a:pPr/>
              <a:t>‹#›</a:t>
            </a:fld>
            <a:endParaRPr lang="zh-TW" altLang="en-US" noProof="0" dirty="0"/>
          </a:p>
        </p:txBody>
      </p:sp>
      <p:sp>
        <p:nvSpPr>
          <p:cNvPr id="7" name="頁尾預留位置 6"/>
          <p:cNvSpPr>
            <a:spLocks noGrp="1"/>
          </p:cNvSpPr>
          <p:nvPr>
            <p:ph type="ftr" sz="quarter" idx="11"/>
          </p:nvPr>
        </p:nvSpPr>
        <p:spPr/>
        <p:txBody>
          <a:bodyPr rtlCol="0"/>
          <a:lstStyle>
            <a:lvl1pPr>
              <a:defRPr>
                <a:latin typeface="微軟正黑體" panose="020B0604030504040204" pitchFamily="34" charset="-120"/>
                <a:ea typeface="微軟正黑體" panose="020B0604030504040204" pitchFamily="34" charset="-120"/>
              </a:defRPr>
            </a:lvl1pPr>
          </a:lstStyle>
          <a:p>
            <a:endParaRPr lang="zh-TW" altLang="en-US" noProof="0" dirty="0"/>
          </a:p>
        </p:txBody>
      </p:sp>
      <p:sp>
        <p:nvSpPr>
          <p:cNvPr id="38" name="日期預留位置 3"/>
          <p:cNvSpPr>
            <a:spLocks noGrp="1"/>
          </p:cNvSpPr>
          <p:nvPr>
            <p:ph type="dt" sz="half" idx="20"/>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116827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含標題的三張圖片">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微軟正黑體" panose="020B0604030504040204" pitchFamily="34" charset="-120"/>
                <a:ea typeface="微軟正黑體" panose="020B0604030504040204" pitchFamily="34" charset="-120"/>
              </a:defRPr>
            </a:lvl1pPr>
          </a:lstStyle>
          <a:p>
            <a:pPr rtl="0"/>
            <a:r>
              <a:rPr lang="zh-TW" altLang="en-US" dirty="0"/>
              <a:t>按一下以編輯母片標題樣式</a:t>
            </a:r>
          </a:p>
        </p:txBody>
      </p:sp>
      <p:grpSp>
        <p:nvGrpSpPr>
          <p:cNvPr id="52" name="群組 51"/>
          <p:cNvGrpSpPr>
            <a:grpSpLocks noChangeAspect="1"/>
          </p:cNvGrpSpPr>
          <p:nvPr/>
        </p:nvGrpSpPr>
        <p:grpSpPr>
          <a:xfrm rot="5400000">
            <a:off x="1045139" y="1678105"/>
            <a:ext cx="3123347" cy="3089730"/>
            <a:chOff x="895350" y="3313113"/>
            <a:chExt cx="3613151" cy="2790825"/>
          </a:xfrm>
          <a:solidFill>
            <a:schemeClr val="tx1">
              <a:lumMod val="50000"/>
            </a:schemeClr>
          </a:solidFill>
        </p:grpSpPr>
        <p:sp>
          <p:nvSpPr>
            <p:cNvPr id="53" name="手繪多邊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54" name="手繪多邊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55" name="手繪多邊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56" name="手繪多邊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57" name="手繪多邊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58" name="手繪多邊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59" name="手繪多邊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60" name="手繪多邊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61" name="手繪多邊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62" name="手繪多邊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63" name="手繪多邊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64" name="手繪多邊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grpSp>
      <p:sp>
        <p:nvSpPr>
          <p:cNvPr id="79" name="圖片預留位置 33" descr="要新增影像的空白預留位置。按一下預留位置，然後選取您想要新增的影像。"/>
          <p:cNvSpPr>
            <a:spLocks noGrp="1"/>
          </p:cNvSpPr>
          <p:nvPr>
            <p:ph type="pic" sz="quarter" idx="19"/>
          </p:nvPr>
        </p:nvSpPr>
        <p:spPr>
          <a:xfrm>
            <a:off x="1249168" y="1824285"/>
            <a:ext cx="2715289" cy="2776308"/>
          </a:xfrm>
          <a:solidFill>
            <a:schemeClr val="bg2"/>
          </a:solidFill>
          <a:ln w="38100">
            <a:solidFill>
              <a:schemeClr val="bg1"/>
            </a:solidFill>
          </a:ln>
        </p:spPr>
        <p:txBody>
          <a:bodyPr rtlCol="0"/>
          <a:lstStyle>
            <a:lvl1pPr marL="0" indent="0" algn="ctr" rtl="0">
              <a:buNone/>
              <a:defRPr>
                <a:latin typeface="微軟正黑體" panose="020B0604030504040204" pitchFamily="34" charset="-120"/>
                <a:ea typeface="微軟正黑體" panose="020B0604030504040204" pitchFamily="34" charset="-120"/>
              </a:defRPr>
            </a:lvl1pPr>
          </a:lstStyle>
          <a:p>
            <a:pPr rtl="0"/>
            <a:r>
              <a:rPr lang="zh-TW" altLang="en-US" dirty="0"/>
              <a:t>按一下圖示以新增圖片</a:t>
            </a:r>
          </a:p>
        </p:txBody>
      </p:sp>
      <p:sp>
        <p:nvSpPr>
          <p:cNvPr id="81" name="文字預留位置 3"/>
          <p:cNvSpPr>
            <a:spLocks noGrp="1"/>
          </p:cNvSpPr>
          <p:nvPr>
            <p:ph type="body" sz="half" idx="2"/>
          </p:nvPr>
        </p:nvSpPr>
        <p:spPr>
          <a:xfrm>
            <a:off x="1235212" y="4947405"/>
            <a:ext cx="2743200" cy="914400"/>
          </a:xfrm>
        </p:spPr>
        <p:txBody>
          <a:bodyPr rtlCol="0">
            <a:normAutofit/>
          </a:bodyPr>
          <a:lstStyle>
            <a:lvl1pPr marL="0" indent="0" algn="l" rtl="0">
              <a:spcBef>
                <a:spcPts val="1600"/>
              </a:spcBef>
              <a:buNone/>
              <a:defRPr sz="1600">
                <a:latin typeface="微軟正黑體" panose="020B0604030504040204" pitchFamily="34" charset="-120"/>
                <a:ea typeface="微軟正黑體" panose="020B0604030504040204" pitchFamily="34" charset="-120"/>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TW" altLang="en-US" dirty="0"/>
              <a:t>編輯母片文字樣式</a:t>
            </a:r>
          </a:p>
        </p:txBody>
      </p:sp>
      <p:grpSp>
        <p:nvGrpSpPr>
          <p:cNvPr id="84" name="群組 83"/>
          <p:cNvGrpSpPr>
            <a:grpSpLocks noChangeAspect="1"/>
          </p:cNvGrpSpPr>
          <p:nvPr userDrawn="1"/>
        </p:nvGrpSpPr>
        <p:grpSpPr>
          <a:xfrm rot="5400000">
            <a:off x="4517135" y="1678105"/>
            <a:ext cx="3123347" cy="3089730"/>
            <a:chOff x="895350" y="3313113"/>
            <a:chExt cx="3613151" cy="2790825"/>
          </a:xfrm>
          <a:solidFill>
            <a:schemeClr val="tx1">
              <a:lumMod val="50000"/>
            </a:schemeClr>
          </a:solidFill>
        </p:grpSpPr>
        <p:sp>
          <p:nvSpPr>
            <p:cNvPr id="85" name="手繪多邊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86" name="手繪多邊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87" name="手繪多邊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88" name="手繪多邊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89" name="手繪多邊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90" name="手繪多邊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91" name="手繪多邊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92" name="手繪多邊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93" name="手繪多邊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94" name="手繪多邊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95" name="手繪多邊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96" name="手繪多邊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grpSp>
      <p:sp>
        <p:nvSpPr>
          <p:cNvPr id="78" name="圖片預留位置 33" descr="要新增影像的空白預留位置。按一下預留位置，然後選取您想要新增的影像。"/>
          <p:cNvSpPr>
            <a:spLocks noGrp="1"/>
          </p:cNvSpPr>
          <p:nvPr>
            <p:ph type="pic" sz="quarter" idx="18"/>
          </p:nvPr>
        </p:nvSpPr>
        <p:spPr>
          <a:xfrm>
            <a:off x="4720924" y="1824285"/>
            <a:ext cx="2715768" cy="2776308"/>
          </a:xfrm>
          <a:solidFill>
            <a:schemeClr val="bg2"/>
          </a:solidFill>
          <a:ln w="38100">
            <a:solidFill>
              <a:schemeClr val="bg1"/>
            </a:solidFill>
          </a:ln>
        </p:spPr>
        <p:txBody>
          <a:bodyPr rtlCol="0"/>
          <a:lstStyle>
            <a:lvl1pPr marL="0" indent="0" algn="ctr" rtl="0">
              <a:buNone/>
              <a:defRPr>
                <a:latin typeface="微軟正黑體" panose="020B0604030504040204" pitchFamily="34" charset="-120"/>
                <a:ea typeface="微軟正黑體" panose="020B0604030504040204" pitchFamily="34" charset="-120"/>
              </a:defRPr>
            </a:lvl1pPr>
          </a:lstStyle>
          <a:p>
            <a:pPr rtl="0"/>
            <a:r>
              <a:rPr lang="zh-TW" altLang="en-US" dirty="0"/>
              <a:t>按一下圖示以新增圖片</a:t>
            </a:r>
          </a:p>
        </p:txBody>
      </p:sp>
      <p:sp>
        <p:nvSpPr>
          <p:cNvPr id="82" name="文字預留位置 3"/>
          <p:cNvSpPr>
            <a:spLocks noGrp="1"/>
          </p:cNvSpPr>
          <p:nvPr>
            <p:ph type="body" sz="half" idx="21"/>
          </p:nvPr>
        </p:nvSpPr>
        <p:spPr>
          <a:xfrm>
            <a:off x="4707208" y="4947405"/>
            <a:ext cx="2743200" cy="914400"/>
          </a:xfrm>
        </p:spPr>
        <p:txBody>
          <a:bodyPr rtlCol="0">
            <a:normAutofit/>
          </a:bodyPr>
          <a:lstStyle>
            <a:lvl1pPr marL="0" indent="0" algn="l" rtl="0">
              <a:spcBef>
                <a:spcPts val="1600"/>
              </a:spcBef>
              <a:buNone/>
              <a:defRPr sz="1600">
                <a:latin typeface="微軟正黑體" panose="020B0604030504040204" pitchFamily="34" charset="-120"/>
                <a:ea typeface="微軟正黑體" panose="020B0604030504040204" pitchFamily="34" charset="-120"/>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TW" altLang="en-US" dirty="0"/>
              <a:t>編輯母片文字樣式</a:t>
            </a:r>
          </a:p>
        </p:txBody>
      </p:sp>
      <p:grpSp>
        <p:nvGrpSpPr>
          <p:cNvPr id="97" name="群組 96"/>
          <p:cNvGrpSpPr>
            <a:grpSpLocks noChangeAspect="1"/>
          </p:cNvGrpSpPr>
          <p:nvPr userDrawn="1"/>
        </p:nvGrpSpPr>
        <p:grpSpPr>
          <a:xfrm rot="5400000">
            <a:off x="8019009" y="1678105"/>
            <a:ext cx="3123347" cy="3089730"/>
            <a:chOff x="895350" y="3313113"/>
            <a:chExt cx="3613151" cy="2790825"/>
          </a:xfrm>
          <a:solidFill>
            <a:schemeClr val="tx1">
              <a:lumMod val="50000"/>
            </a:schemeClr>
          </a:solidFill>
        </p:grpSpPr>
        <p:sp>
          <p:nvSpPr>
            <p:cNvPr id="98" name="手繪多邊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99" name="手繪多邊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00" name="手繪多邊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01" name="手繪多邊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02" name="手繪多邊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03" name="手繪多邊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04" name="手繪多邊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05" name="手繪多邊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06" name="手繪多邊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07" name="手繪多邊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08" name="手繪多邊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sp>
          <p:nvSpPr>
            <p:cNvPr id="109" name="手繪多邊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TW" altLang="en-US" dirty="0">
                <a:latin typeface="微軟正黑體" panose="020B0604030504040204" pitchFamily="34" charset="-120"/>
                <a:ea typeface="微軟正黑體" panose="020B0604030504040204" pitchFamily="34" charset="-120"/>
              </a:endParaRPr>
            </a:p>
          </p:txBody>
        </p:sp>
      </p:grpSp>
      <p:sp>
        <p:nvSpPr>
          <p:cNvPr id="80" name="圖片預留位置 33" descr="要新增影像的空白預留位置。按一下預留位置，然後選取您想要新增的影像。"/>
          <p:cNvSpPr>
            <a:spLocks noGrp="1"/>
          </p:cNvSpPr>
          <p:nvPr>
            <p:ph type="pic" sz="quarter" idx="20"/>
          </p:nvPr>
        </p:nvSpPr>
        <p:spPr>
          <a:xfrm>
            <a:off x="8222798" y="1824285"/>
            <a:ext cx="2715768" cy="2776308"/>
          </a:xfrm>
          <a:solidFill>
            <a:schemeClr val="bg2"/>
          </a:solidFill>
          <a:ln w="38100">
            <a:solidFill>
              <a:schemeClr val="bg1"/>
            </a:solidFill>
          </a:ln>
        </p:spPr>
        <p:txBody>
          <a:bodyPr rtlCol="0"/>
          <a:lstStyle>
            <a:lvl1pPr marL="0" indent="0" algn="ctr" rtl="0">
              <a:buNone/>
              <a:defRPr>
                <a:latin typeface="微軟正黑體" panose="020B0604030504040204" pitchFamily="34" charset="-120"/>
                <a:ea typeface="微軟正黑體" panose="020B0604030504040204" pitchFamily="34" charset="-120"/>
              </a:defRPr>
            </a:lvl1pPr>
          </a:lstStyle>
          <a:p>
            <a:pPr rtl="0"/>
            <a:r>
              <a:rPr lang="zh-TW" altLang="en-US" dirty="0"/>
              <a:t>按一下圖示以新增圖片</a:t>
            </a:r>
          </a:p>
        </p:txBody>
      </p:sp>
      <p:sp>
        <p:nvSpPr>
          <p:cNvPr id="83" name="文字預留位置 3"/>
          <p:cNvSpPr>
            <a:spLocks noGrp="1"/>
          </p:cNvSpPr>
          <p:nvPr>
            <p:ph type="body" sz="half" idx="22"/>
          </p:nvPr>
        </p:nvSpPr>
        <p:spPr>
          <a:xfrm>
            <a:off x="8209082" y="4947405"/>
            <a:ext cx="2743200" cy="914400"/>
          </a:xfrm>
        </p:spPr>
        <p:txBody>
          <a:bodyPr rtlCol="0">
            <a:normAutofit/>
          </a:bodyPr>
          <a:lstStyle>
            <a:lvl1pPr marL="0" indent="0" algn="l" rtl="0">
              <a:spcBef>
                <a:spcPts val="1600"/>
              </a:spcBef>
              <a:buNone/>
              <a:defRPr sz="1600">
                <a:latin typeface="微軟正黑體" panose="020B0604030504040204" pitchFamily="34" charset="-120"/>
                <a:ea typeface="微軟正黑體" panose="020B0604030504040204" pitchFamily="34" charset="-120"/>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TW" altLang="en-US" dirty="0"/>
              <a:t>編輯母片文字樣式</a:t>
            </a:r>
          </a:p>
        </p:txBody>
      </p:sp>
      <p:sp>
        <p:nvSpPr>
          <p:cNvPr id="8" name="投影片編號預留位置 7"/>
          <p:cNvSpPr>
            <a:spLocks noGrp="1"/>
          </p:cNvSpPr>
          <p:nvPr>
            <p:ph type="sldNum" sz="quarter" idx="12"/>
          </p:nvPr>
        </p:nvSpPr>
        <p:spPr/>
        <p:txBody>
          <a:bodyPr rtlCol="0"/>
          <a:lstStyle>
            <a:lvl1pPr>
              <a:defRPr>
                <a:latin typeface="微軟正黑體" panose="020B0604030504040204" pitchFamily="34" charset="-120"/>
                <a:ea typeface="微軟正黑體" panose="020B0604030504040204" pitchFamily="34" charset="-120"/>
              </a:defRPr>
            </a:lvl1pPr>
          </a:lstStyle>
          <a:p>
            <a:fld id="{022B156B-59AE-415F-B24B-8756D48BB977}" type="slidenum">
              <a:rPr lang="en-US" altLang="zh-TW" smtClean="0"/>
              <a:pPr/>
              <a:t>‹#›</a:t>
            </a:fld>
            <a:endParaRPr lang="zh-TW" altLang="en-US" dirty="0"/>
          </a:p>
        </p:txBody>
      </p:sp>
      <p:sp>
        <p:nvSpPr>
          <p:cNvPr id="7" name="頁尾預留位置 6"/>
          <p:cNvSpPr>
            <a:spLocks noGrp="1"/>
          </p:cNvSpPr>
          <p:nvPr>
            <p:ph type="ftr" sz="quarter" idx="11"/>
          </p:nvPr>
        </p:nvSpPr>
        <p:spPr/>
        <p:txBody>
          <a:bodyPr rtlCol="0"/>
          <a:lstStyle>
            <a:lvl1pPr>
              <a:defRPr>
                <a:latin typeface="微軟正黑體" panose="020B0604030504040204" pitchFamily="34" charset="-120"/>
                <a:ea typeface="微軟正黑體" panose="020B0604030504040204" pitchFamily="34" charset="-120"/>
              </a:defRPr>
            </a:lvl1pPr>
          </a:lstStyle>
          <a:p>
            <a:endParaRPr lang="zh-TW" altLang="en-US" dirty="0"/>
          </a:p>
        </p:txBody>
      </p:sp>
      <p:sp>
        <p:nvSpPr>
          <p:cNvPr id="51" name="日期預留位置 3"/>
          <p:cNvSpPr>
            <a:spLocks noGrp="1"/>
          </p:cNvSpPr>
          <p:nvPr>
            <p:ph type="dt" sz="half" idx="23"/>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C73B64ED-7636-48DD-A9E8-28CC68014574}" type="datetime1">
              <a:rPr lang="zh-TW" altLang="en-US" smtClean="0"/>
              <a:pPr/>
              <a:t>2023/3/29</a:t>
            </a:fld>
            <a:endParaRPr lang="zh-TW" altLang="en-US" dirty="0"/>
          </a:p>
        </p:txBody>
      </p:sp>
    </p:spTree>
    <p:extLst>
      <p:ext uri="{BB962C8B-B14F-4D97-AF65-F5344CB8AC3E}">
        <p14:creationId xmlns:p14="http://schemas.microsoft.com/office/powerpoint/2010/main" val="16819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標題預留位置 1"/>
          <p:cNvSpPr>
            <a:spLocks noGrp="1"/>
          </p:cNvSpPr>
          <p:nvPr>
            <p:ph type="title"/>
          </p:nvPr>
        </p:nvSpPr>
        <p:spPr>
          <a:xfrm>
            <a:off x="1065212" y="304800"/>
            <a:ext cx="10058402" cy="1219200"/>
          </a:xfrm>
          <a:prstGeom prst="rect">
            <a:avLst/>
          </a:prstGeom>
        </p:spPr>
        <p:txBody>
          <a:bodyPr vert="horz" lIns="91440" tIns="45720" rIns="91440" bIns="45720" rtlCol="0" anchor="b">
            <a:normAutofit/>
          </a:bodyPr>
          <a:lstStyle/>
          <a:p>
            <a:pPr rtl="0"/>
            <a:r>
              <a:rPr lang="zh-TW" altLang="en-US" noProof="0" dirty="0"/>
              <a:t>按一下以編輯母片標題樣式</a:t>
            </a:r>
          </a:p>
        </p:txBody>
      </p:sp>
      <p:sp>
        <p:nvSpPr>
          <p:cNvPr id="3" name="文字預留位置 2"/>
          <p:cNvSpPr>
            <a:spLocks noGrp="1"/>
          </p:cNvSpPr>
          <p:nvPr>
            <p:ph type="body" idx="1"/>
          </p:nvPr>
        </p:nvSpPr>
        <p:spPr>
          <a:xfrm>
            <a:off x="1065214" y="1752600"/>
            <a:ext cx="10058400" cy="4229100"/>
          </a:xfrm>
          <a:prstGeom prst="rect">
            <a:avLst/>
          </a:prstGeom>
        </p:spPr>
        <p:txBody>
          <a:bodyPr vert="horz" lIns="91440" tIns="45720" rIns="91440" bIns="45720" rtlCol="0">
            <a:normAutofit/>
          </a:bodyPr>
          <a:lstStyle/>
          <a:p>
            <a:pPr lvl="0" rtl="0"/>
            <a:r>
              <a:rPr lang="zh-TW" altLang="en-US" noProof="0" dirty="0"/>
              <a:t>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6" name="投影片編號預留位置 5"/>
          <p:cNvSpPr>
            <a:spLocks noGrp="1"/>
          </p:cNvSpPr>
          <p:nvPr>
            <p:ph type="sldNum" sz="quarter" idx="4"/>
          </p:nvPr>
        </p:nvSpPr>
        <p:spPr>
          <a:xfrm>
            <a:off x="1065213" y="6019801"/>
            <a:ext cx="76200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022B156B-59AE-415F-B24B-8756D48BB977}" type="slidenum">
              <a:rPr lang="en-US" altLang="zh-TW" noProof="0" smtClean="0"/>
              <a:pPr/>
              <a:t>‹#›</a:t>
            </a:fld>
            <a:endParaRPr lang="zh-TW" altLang="en-US" noProof="0" dirty="0"/>
          </a:p>
        </p:txBody>
      </p:sp>
      <p:sp>
        <p:nvSpPr>
          <p:cNvPr id="5" name="頁尾預留位置 4"/>
          <p:cNvSpPr>
            <a:spLocks noGrp="1"/>
          </p:cNvSpPr>
          <p:nvPr>
            <p:ph type="ftr" sz="quarter" idx="3"/>
          </p:nvPr>
        </p:nvSpPr>
        <p:spPr>
          <a:xfrm>
            <a:off x="1979613" y="6019801"/>
            <a:ext cx="594360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endParaRPr lang="zh-TW" altLang="en-US" noProof="0" dirty="0"/>
          </a:p>
        </p:txBody>
      </p:sp>
      <p:sp>
        <p:nvSpPr>
          <p:cNvPr id="4" name="日期預留位置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軟正黑體" panose="020B0604030504040204" pitchFamily="34" charset="-120"/>
                <a:ea typeface="微軟正黑體" panose="020B0604030504040204" pitchFamily="34" charset="-120"/>
              </a:defRPr>
            </a:lvl1pPr>
          </a:lstStyle>
          <a:p>
            <a:fld id="{E3FFC781-C024-4161-AC86-AF3317DE2A35}" type="datetime1">
              <a:rPr lang="zh-TW" altLang="en-US" smtClean="0"/>
              <a:pPr/>
              <a:t>2023/3/29</a:t>
            </a:fld>
            <a:endParaRPr lang="zh-TW" altLang="en-US" dirty="0"/>
          </a:p>
        </p:txBody>
      </p:sp>
    </p:spTree>
    <p:extLst>
      <p:ext uri="{BB962C8B-B14F-4D97-AF65-F5344CB8AC3E}">
        <p14:creationId xmlns:p14="http://schemas.microsoft.com/office/powerpoint/2010/main" val="130063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xStyles>
    <p:titleStyle>
      <a:lvl1pPr algn="l" defTabSz="914400" rtl="0" eaLnBrk="1" latinLnBrk="0" hangingPunct="1">
        <a:lnSpc>
          <a:spcPct val="90000"/>
        </a:lnSpc>
        <a:spcBef>
          <a:spcPct val="0"/>
        </a:spcBef>
        <a:buNone/>
        <a:defRPr sz="3600" kern="1200">
          <a:solidFill>
            <a:schemeClr val="tx1">
              <a:lumMod val="50000"/>
            </a:schemeClr>
          </a:solidFill>
          <a:latin typeface="微軟正黑體" panose="020B0604030504040204" pitchFamily="34" charset="-120"/>
          <a:ea typeface="微軟正黑體" panose="020B0604030504040204" pitchFamily="34" charset="-120"/>
          <a:cs typeface="+mj-cs"/>
        </a:defRPr>
      </a:lvl1pPr>
    </p:titleStyle>
    <p:body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077219" y="429172"/>
            <a:ext cx="7234784" cy="1828800"/>
          </a:xfrm>
        </p:spPr>
        <p:txBody>
          <a:bodyPr rtlCol="0">
            <a:normAutofit fontScale="90000"/>
          </a:bodyPr>
          <a:lstStyle/>
          <a:p>
            <a:pPr rtl="0"/>
            <a:r>
              <a:rPr lang="zh-Hant-TW" altLang="en-US" dirty="0">
                <a:solidFill>
                  <a:schemeClr val="bg1">
                    <a:lumMod val="25000"/>
                  </a:schemeClr>
                </a:solidFill>
                <a:latin typeface="標楷體" panose="03000509000000000000" pitchFamily="49" charset="-120"/>
                <a:ea typeface="標楷體" panose="03000509000000000000" pitchFamily="49" charset="-120"/>
                <a:sym typeface="Salesforce Sans"/>
              </a:rPr>
              <a:t>台科大四系聯合宿營</a:t>
            </a:r>
            <a:br>
              <a:rPr lang="en-US" altLang="zh-TW" dirty="0">
                <a:solidFill>
                  <a:schemeClr val="bg1">
                    <a:lumMod val="25000"/>
                  </a:schemeClr>
                </a:solidFill>
                <a:latin typeface="標楷體" panose="03000509000000000000" pitchFamily="49" charset="-120"/>
                <a:ea typeface="標楷體" panose="03000509000000000000" pitchFamily="49" charset="-120"/>
                <a:sym typeface="Salesforce Sans"/>
              </a:rPr>
            </a:br>
            <a:r>
              <a:rPr lang="zh-Hant-TW" altLang="en-US" dirty="0">
                <a:solidFill>
                  <a:schemeClr val="bg1">
                    <a:lumMod val="25000"/>
                  </a:schemeClr>
                </a:solidFill>
                <a:latin typeface="標楷體" panose="03000509000000000000" pitchFamily="49" charset="-120"/>
                <a:ea typeface="標楷體" panose="03000509000000000000" pitchFamily="49" charset="-120"/>
                <a:sym typeface="Salesforce Sans"/>
              </a:rPr>
              <a:t>    名字太常我不想打</a:t>
            </a:r>
            <a:r>
              <a:rPr lang="en-US" altLang="zh-TW" dirty="0">
                <a:solidFill>
                  <a:schemeClr val="bg1">
                    <a:lumMod val="25000"/>
                  </a:schemeClr>
                </a:solidFill>
                <a:latin typeface="標楷體" panose="03000509000000000000" pitchFamily="49" charset="-120"/>
                <a:ea typeface="標楷體" panose="03000509000000000000" pitchFamily="49" charset="-120"/>
                <a:sym typeface="Salesforce Sans"/>
              </a:rPr>
              <a:t>…</a:t>
            </a:r>
            <a:endParaRPr lang="zh-TW" altLang="en-US" dirty="0">
              <a:solidFill>
                <a:schemeClr val="bg1">
                  <a:lumMod val="25000"/>
                </a:schemeClr>
              </a:solidFill>
              <a:latin typeface="標楷體" panose="03000509000000000000" pitchFamily="49" charset="-120"/>
              <a:ea typeface="標楷體" panose="03000509000000000000" pitchFamily="49" charset="-120"/>
              <a:sym typeface="Salesforce Sans"/>
            </a:endParaRPr>
          </a:p>
        </p:txBody>
      </p:sp>
      <p:sp>
        <p:nvSpPr>
          <p:cNvPr id="3" name="副標題 2"/>
          <p:cNvSpPr>
            <a:spLocks noGrp="1"/>
          </p:cNvSpPr>
          <p:nvPr>
            <p:ph type="subTitle" idx="1"/>
          </p:nvPr>
        </p:nvSpPr>
        <p:spPr>
          <a:xfrm>
            <a:off x="5491817" y="2306145"/>
            <a:ext cx="3161700" cy="914400"/>
          </a:xfrm>
        </p:spPr>
        <p:txBody>
          <a:bodyPr rtlCol="0"/>
          <a:lstStyle/>
          <a:p>
            <a:pPr rtl="0"/>
            <a:r>
              <a:rPr lang="zh-Hant-TW" altLang="en-US" dirty="0">
                <a:latin typeface="Salesforce Sans"/>
                <a:sym typeface="Salesforce Sans"/>
              </a:rPr>
              <a:t>宿營活動組</a:t>
            </a:r>
            <a:r>
              <a:rPr lang="en-US" altLang="zh-TW" dirty="0">
                <a:latin typeface="Salesforce Sans"/>
                <a:sym typeface="Salesforce Sans"/>
              </a:rPr>
              <a:t>-</a:t>
            </a:r>
            <a:r>
              <a:rPr lang="zh-Hant-TW" altLang="en-US" dirty="0">
                <a:latin typeface="Salesforce Sans"/>
                <a:sym typeface="Salesforce Sans"/>
              </a:rPr>
              <a:t>卡通宇宙</a:t>
            </a:r>
            <a:endParaRPr lang="zh-TW" altLang="en-US" dirty="0">
              <a:latin typeface="Salesforce Sans"/>
              <a:sym typeface="Salesforce Sans"/>
            </a:endParaRPr>
          </a:p>
        </p:txBody>
      </p:sp>
      <p:sp>
        <p:nvSpPr>
          <p:cNvPr id="4" name="文字方塊 3">
            <a:extLst>
              <a:ext uri="{FF2B5EF4-FFF2-40B4-BE49-F238E27FC236}">
                <a16:creationId xmlns:a16="http://schemas.microsoft.com/office/drawing/2014/main" id="{75FE9C62-7BD0-4BCA-8FA6-7CDCA0D5309A}"/>
              </a:ext>
            </a:extLst>
          </p:cNvPr>
          <p:cNvSpPr txBox="1"/>
          <p:nvPr/>
        </p:nvSpPr>
        <p:spPr>
          <a:xfrm>
            <a:off x="7669048" y="4467827"/>
            <a:ext cx="4006193" cy="646331"/>
          </a:xfrm>
          <a:prstGeom prst="rect">
            <a:avLst/>
          </a:prstGeom>
          <a:noFill/>
        </p:spPr>
        <p:txBody>
          <a:bodyPr wrap="square" rtlCol="0">
            <a:spAutoFit/>
          </a:bodyPr>
          <a:lstStyle/>
          <a:p>
            <a:pPr algn="l"/>
            <a:r>
              <a:rPr lang="zh-Hant-TW" altLang="en-US"/>
              <a:t>企管系總副召：林嘉星、陳弘育</a:t>
            </a:r>
            <a:endParaRPr lang="en-US" altLang="zh-TW"/>
          </a:p>
          <a:p>
            <a:pPr algn="l"/>
            <a:r>
              <a:rPr lang="zh-Hant-TW" altLang="en-US"/>
              <a:t>不分系總副召：施博允、鄭凱昕</a:t>
            </a:r>
            <a:endParaRPr lang="zh-TW" altLang="en-US"/>
          </a:p>
        </p:txBody>
      </p:sp>
    </p:spTree>
    <p:extLst>
      <p:ext uri="{BB962C8B-B14F-4D97-AF65-F5344CB8AC3E}">
        <p14:creationId xmlns:p14="http://schemas.microsoft.com/office/powerpoint/2010/main" val="76967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6">
            <a:extLst>
              <a:ext uri="{FF2B5EF4-FFF2-40B4-BE49-F238E27FC236}">
                <a16:creationId xmlns:a16="http://schemas.microsoft.com/office/drawing/2014/main" id="{B9646A7E-82A2-4ED8-A8CE-EA86E3082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417" y="1961500"/>
            <a:ext cx="2359409" cy="3145879"/>
          </a:xfrm>
          <a:prstGeom prst="rect">
            <a:avLst/>
          </a:prstGeom>
          <a:effectLst>
            <a:outerShdw blurRad="50800" dist="38100" dir="8100000" algn="tr" rotWithShape="0">
              <a:prstClr val="black">
                <a:alpha val="40000"/>
              </a:prstClr>
            </a:outerShdw>
          </a:effectLst>
        </p:spPr>
      </p:pic>
      <p:sp>
        <p:nvSpPr>
          <p:cNvPr id="4" name="文字方塊 3">
            <a:extLst>
              <a:ext uri="{FF2B5EF4-FFF2-40B4-BE49-F238E27FC236}">
                <a16:creationId xmlns:a16="http://schemas.microsoft.com/office/drawing/2014/main" id="{BAC37BCD-E8D8-4A33-A709-E7EFC987F406}"/>
              </a:ext>
            </a:extLst>
          </p:cNvPr>
          <p:cNvSpPr txBox="1"/>
          <p:nvPr/>
        </p:nvSpPr>
        <p:spPr>
          <a:xfrm>
            <a:off x="5199116" y="3013501"/>
            <a:ext cx="3191641" cy="830997"/>
          </a:xfrm>
          <a:prstGeom prst="rect">
            <a:avLst/>
          </a:prstGeom>
          <a:noFill/>
        </p:spPr>
        <p:txBody>
          <a:bodyPr wrap="square" rtlCol="0">
            <a:spAutoFit/>
          </a:bodyPr>
          <a:lstStyle/>
          <a:p>
            <a:pPr algn="l"/>
            <a:r>
              <a:rPr lang="zh-Hant-TW" altLang="en-US" sz="4800"/>
              <a:t>破冰時間</a:t>
            </a:r>
            <a:endParaRPr lang="zh-TW" altLang="en-US" sz="4800"/>
          </a:p>
        </p:txBody>
      </p:sp>
    </p:spTree>
    <p:extLst>
      <p:ext uri="{BB962C8B-B14F-4D97-AF65-F5344CB8AC3E}">
        <p14:creationId xmlns:p14="http://schemas.microsoft.com/office/powerpoint/2010/main" val="156167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A6AC8CBB-3D48-4566-BDEA-C84556E76A80}"/>
              </a:ext>
            </a:extLst>
          </p:cNvPr>
          <p:cNvSpPr txBox="1"/>
          <p:nvPr/>
        </p:nvSpPr>
        <p:spPr>
          <a:xfrm>
            <a:off x="474883" y="349313"/>
            <a:ext cx="1828800" cy="461665"/>
          </a:xfrm>
          <a:prstGeom prst="rect">
            <a:avLst/>
          </a:prstGeom>
          <a:noFill/>
        </p:spPr>
        <p:txBody>
          <a:bodyPr wrap="square" rtlCol="0">
            <a:spAutoFit/>
          </a:bodyPr>
          <a:lstStyle/>
          <a:p>
            <a:pPr algn="l"/>
            <a:r>
              <a:rPr lang="zh-Hant-TW" altLang="en-US" sz="2400"/>
              <a:t>大綱</a:t>
            </a:r>
            <a:endParaRPr lang="zh-TW" altLang="en-US" sz="2400"/>
          </a:p>
        </p:txBody>
      </p:sp>
      <p:sp>
        <p:nvSpPr>
          <p:cNvPr id="11" name="橢圓 10">
            <a:extLst>
              <a:ext uri="{FF2B5EF4-FFF2-40B4-BE49-F238E27FC236}">
                <a16:creationId xmlns:a16="http://schemas.microsoft.com/office/drawing/2014/main" id="{8F4A10F9-5FEA-404B-9004-841613AE8B9B}"/>
              </a:ext>
            </a:extLst>
          </p:cNvPr>
          <p:cNvSpPr/>
          <p:nvPr/>
        </p:nvSpPr>
        <p:spPr>
          <a:xfrm>
            <a:off x="1974524" y="1666331"/>
            <a:ext cx="1343572" cy="1295401"/>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Hant-TW" altLang="en-US" sz="2000">
                <a:solidFill>
                  <a:schemeClr val="bg1"/>
                </a:solidFill>
                <a:latin typeface="標楷體" panose="03000509000000000000" pitchFamily="49" charset="-120"/>
                <a:ea typeface="標楷體" panose="03000509000000000000" pitchFamily="49" charset="-120"/>
              </a:rPr>
              <a:t>後勤</a:t>
            </a:r>
            <a:endParaRPr lang="en-US" altLang="zh-TW" sz="2000">
              <a:solidFill>
                <a:schemeClr val="bg1"/>
              </a:solidFill>
              <a:latin typeface="標楷體" panose="03000509000000000000" pitchFamily="49" charset="-120"/>
              <a:ea typeface="標楷體" panose="03000509000000000000" pitchFamily="49" charset="-120"/>
            </a:endParaRPr>
          </a:p>
          <a:p>
            <a:pPr algn="ctr"/>
            <a:r>
              <a:rPr lang="zh-Hant-TW" altLang="en-US" sz="2000">
                <a:solidFill>
                  <a:schemeClr val="bg1"/>
                </a:solidFill>
                <a:latin typeface="標楷體" panose="03000509000000000000" pitchFamily="49" charset="-120"/>
                <a:ea typeface="標楷體" panose="03000509000000000000" pitchFamily="49" charset="-120"/>
              </a:rPr>
              <a:t>在幹嘛</a:t>
            </a:r>
            <a:endParaRPr lang="zh-TW" altLang="en-US" sz="2000">
              <a:solidFill>
                <a:schemeClr val="bg1"/>
              </a:solidFill>
              <a:latin typeface="標楷體" panose="03000509000000000000" pitchFamily="49" charset="-120"/>
              <a:ea typeface="標楷體" panose="03000509000000000000" pitchFamily="49" charset="-120"/>
            </a:endParaRPr>
          </a:p>
        </p:txBody>
      </p:sp>
      <p:cxnSp>
        <p:nvCxnSpPr>
          <p:cNvPr id="19" name="直線單箭頭接點 18">
            <a:extLst>
              <a:ext uri="{FF2B5EF4-FFF2-40B4-BE49-F238E27FC236}">
                <a16:creationId xmlns:a16="http://schemas.microsoft.com/office/drawing/2014/main" id="{1F9BE269-2794-47C1-B264-7458672BBC05}"/>
              </a:ext>
            </a:extLst>
          </p:cNvPr>
          <p:cNvCxnSpPr>
            <a:cxnSpLocks/>
          </p:cNvCxnSpPr>
          <p:nvPr/>
        </p:nvCxnSpPr>
        <p:spPr>
          <a:xfrm>
            <a:off x="3031628" y="2846991"/>
            <a:ext cx="1032372" cy="88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27262512-EBA2-4B87-9528-9CE743C0A958}"/>
              </a:ext>
            </a:extLst>
          </p:cNvPr>
          <p:cNvSpPr/>
          <p:nvPr/>
        </p:nvSpPr>
        <p:spPr>
          <a:xfrm>
            <a:off x="4064000" y="3289081"/>
            <a:ext cx="1343572" cy="1295401"/>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Hant-TW" altLang="en-US" sz="2000">
                <a:solidFill>
                  <a:schemeClr val="bg1"/>
                </a:solidFill>
                <a:latin typeface="標楷體" panose="03000509000000000000" pitchFamily="49" charset="-120"/>
                <a:ea typeface="標楷體" panose="03000509000000000000" pitchFamily="49" charset="-120"/>
              </a:rPr>
              <a:t>７個會</a:t>
            </a:r>
            <a:endParaRPr lang="en-US" altLang="zh-TW" sz="2000">
              <a:solidFill>
                <a:schemeClr val="bg1"/>
              </a:solidFill>
              <a:latin typeface="標楷體" panose="03000509000000000000" pitchFamily="49" charset="-120"/>
              <a:ea typeface="標楷體" panose="03000509000000000000" pitchFamily="49" charset="-120"/>
            </a:endParaRPr>
          </a:p>
        </p:txBody>
      </p:sp>
      <p:cxnSp>
        <p:nvCxnSpPr>
          <p:cNvPr id="24" name="直線單箭頭接點 23">
            <a:extLst>
              <a:ext uri="{FF2B5EF4-FFF2-40B4-BE49-F238E27FC236}">
                <a16:creationId xmlns:a16="http://schemas.microsoft.com/office/drawing/2014/main" id="{35B13E43-8DBC-4ED5-8EF8-9F6C63ABAA33}"/>
              </a:ext>
            </a:extLst>
          </p:cNvPr>
          <p:cNvCxnSpPr>
            <a:cxnSpLocks/>
          </p:cNvCxnSpPr>
          <p:nvPr/>
        </p:nvCxnSpPr>
        <p:spPr>
          <a:xfrm flipV="1">
            <a:off x="5321274" y="2846991"/>
            <a:ext cx="986055" cy="780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3C20E1EB-4F3B-4DA6-9237-32D90BED3753}"/>
              </a:ext>
            </a:extLst>
          </p:cNvPr>
          <p:cNvSpPr/>
          <p:nvPr/>
        </p:nvSpPr>
        <p:spPr>
          <a:xfrm>
            <a:off x="6096000" y="1763550"/>
            <a:ext cx="1343572" cy="1295401"/>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Hant-TW" altLang="en-US" sz="2000">
                <a:solidFill>
                  <a:schemeClr val="bg1"/>
                </a:solidFill>
                <a:latin typeface="標楷體" panose="03000509000000000000" pitchFamily="49" charset="-120"/>
                <a:ea typeface="標楷體" panose="03000509000000000000" pitchFamily="49" charset="-120"/>
              </a:rPr>
              <a:t>時程</a:t>
            </a:r>
            <a:endParaRPr lang="en-US" altLang="zh-TW" sz="2000">
              <a:solidFill>
                <a:schemeClr val="bg1"/>
              </a:solidFill>
              <a:latin typeface="標楷體" panose="03000509000000000000" pitchFamily="49" charset="-120"/>
              <a:ea typeface="標楷體" panose="03000509000000000000" pitchFamily="49" charset="-120"/>
            </a:endParaRPr>
          </a:p>
        </p:txBody>
      </p:sp>
      <p:sp>
        <p:nvSpPr>
          <p:cNvPr id="30" name="橢圓 29">
            <a:extLst>
              <a:ext uri="{FF2B5EF4-FFF2-40B4-BE49-F238E27FC236}">
                <a16:creationId xmlns:a16="http://schemas.microsoft.com/office/drawing/2014/main" id="{DB7A31FB-531F-4EBE-8842-F9B58002A1E8}"/>
              </a:ext>
            </a:extLst>
          </p:cNvPr>
          <p:cNvSpPr/>
          <p:nvPr/>
        </p:nvSpPr>
        <p:spPr>
          <a:xfrm>
            <a:off x="8488586" y="3627821"/>
            <a:ext cx="1343572" cy="1295401"/>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Hant-TW" altLang="en-US" sz="2000">
                <a:solidFill>
                  <a:schemeClr val="bg1"/>
                </a:solidFill>
                <a:latin typeface="標楷體" panose="03000509000000000000" pitchFamily="49" charset="-120"/>
                <a:ea typeface="標楷體" panose="03000509000000000000" pitchFamily="49" charset="-120"/>
              </a:rPr>
              <a:t>破冰</a:t>
            </a:r>
            <a:endParaRPr lang="en-US" altLang="zh-TW" sz="2000">
              <a:solidFill>
                <a:schemeClr val="bg1"/>
              </a:solidFill>
              <a:latin typeface="標楷體" panose="03000509000000000000" pitchFamily="49" charset="-120"/>
              <a:ea typeface="標楷體" panose="03000509000000000000" pitchFamily="49" charset="-120"/>
            </a:endParaRPr>
          </a:p>
        </p:txBody>
      </p:sp>
      <p:cxnSp>
        <p:nvCxnSpPr>
          <p:cNvPr id="32" name="直線單箭頭接點 31">
            <a:extLst>
              <a:ext uri="{FF2B5EF4-FFF2-40B4-BE49-F238E27FC236}">
                <a16:creationId xmlns:a16="http://schemas.microsoft.com/office/drawing/2014/main" id="{1B777768-94CB-4552-BDB0-54834D068039}"/>
              </a:ext>
            </a:extLst>
          </p:cNvPr>
          <p:cNvCxnSpPr>
            <a:cxnSpLocks/>
          </p:cNvCxnSpPr>
          <p:nvPr/>
        </p:nvCxnSpPr>
        <p:spPr>
          <a:xfrm>
            <a:off x="7234621" y="2961732"/>
            <a:ext cx="1253965" cy="975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07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想法泡泡: 雲朵 7">
            <a:extLst>
              <a:ext uri="{FF2B5EF4-FFF2-40B4-BE49-F238E27FC236}">
                <a16:creationId xmlns:a16="http://schemas.microsoft.com/office/drawing/2014/main" id="{6C1BC8DF-3844-D24A-9947-D4A4E7A56388}"/>
              </a:ext>
            </a:extLst>
          </p:cNvPr>
          <p:cNvSpPr/>
          <p:nvPr/>
        </p:nvSpPr>
        <p:spPr>
          <a:xfrm>
            <a:off x="4592877" y="302711"/>
            <a:ext cx="5344438" cy="2129424"/>
          </a:xfrm>
          <a:prstGeom prst="cloudCallou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a:solidFill>
                  <a:schemeClr val="tx2">
                    <a:lumMod val="95000"/>
                    <a:lumOff val="5000"/>
                  </a:schemeClr>
                </a:solidFill>
              </a:rPr>
              <a:t>不知道要幹嘛...</a:t>
            </a:r>
          </a:p>
          <a:p>
            <a:pPr algn="ctr"/>
            <a:r>
              <a:rPr lang="zh-TW" altLang="en-US" sz="2800">
                <a:solidFill>
                  <a:schemeClr val="tx2">
                    <a:lumMod val="95000"/>
                    <a:lumOff val="5000"/>
                  </a:schemeClr>
                </a:solidFill>
              </a:rPr>
              <a:t>不然先介紹組長好了</a:t>
            </a:r>
          </a:p>
        </p:txBody>
      </p:sp>
      <p:pic>
        <p:nvPicPr>
          <p:cNvPr id="7" name="圖片 7" descr="一張含有 人員 的圖片&#10;&#10;自動產生的描述">
            <a:extLst>
              <a:ext uri="{FF2B5EF4-FFF2-40B4-BE49-F238E27FC236}">
                <a16:creationId xmlns:a16="http://schemas.microsoft.com/office/drawing/2014/main" id="{5C6211CB-DBB3-0913-AAD7-159523E0C6AD}"/>
              </a:ext>
            </a:extLst>
          </p:cNvPr>
          <p:cNvPicPr>
            <a:picLocks noChangeAspect="1"/>
          </p:cNvPicPr>
          <p:nvPr/>
        </p:nvPicPr>
        <p:blipFill rotWithShape="1">
          <a:blip r:embed="rId2"/>
          <a:srcRect l="-322" t="9206" b="18772"/>
          <a:stretch/>
        </p:blipFill>
        <p:spPr>
          <a:xfrm>
            <a:off x="2892795" y="2436313"/>
            <a:ext cx="3264491" cy="4166416"/>
          </a:xfrm>
          <a:prstGeom prst="rect">
            <a:avLst/>
          </a:prstGeom>
        </p:spPr>
      </p:pic>
    </p:spTree>
    <p:extLst>
      <p:ext uri="{BB962C8B-B14F-4D97-AF65-F5344CB8AC3E}">
        <p14:creationId xmlns:p14="http://schemas.microsoft.com/office/powerpoint/2010/main" val="253401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想法泡泡: 雲朵 12">
            <a:extLst>
              <a:ext uri="{FF2B5EF4-FFF2-40B4-BE49-F238E27FC236}">
                <a16:creationId xmlns:a16="http://schemas.microsoft.com/office/drawing/2014/main" id="{C9DAA8D9-FA77-4CC7-A30F-5933F9E17620}"/>
              </a:ext>
            </a:extLst>
          </p:cNvPr>
          <p:cNvSpPr/>
          <p:nvPr/>
        </p:nvSpPr>
        <p:spPr>
          <a:xfrm>
            <a:off x="2839927" y="529897"/>
            <a:ext cx="6943452" cy="3218338"/>
          </a:xfrm>
          <a:prstGeom prst="cloudCallou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t-TW" altLang="en-US" sz="5400">
                <a:solidFill>
                  <a:schemeClr val="bg1">
                    <a:lumMod val="10000"/>
                  </a:schemeClr>
                </a:solidFill>
                <a:latin typeface="標楷體" panose="03000509000000000000" pitchFamily="49" charset="-120"/>
                <a:ea typeface="標楷體" panose="03000509000000000000" pitchFamily="49" charset="-120"/>
              </a:rPr>
              <a:t>活動組在幹嘛？</a:t>
            </a:r>
            <a:endParaRPr lang="zh-TW" altLang="en-US" sz="5400">
              <a:solidFill>
                <a:schemeClr val="bg1">
                  <a:lumMod val="10000"/>
                </a:schemeClr>
              </a:solidFill>
              <a:latin typeface="標楷體" panose="03000509000000000000" pitchFamily="49" charset="-120"/>
              <a:ea typeface="標楷體" panose="03000509000000000000" pitchFamily="49" charset="-120"/>
            </a:endParaRPr>
          </a:p>
        </p:txBody>
      </p:sp>
      <p:pic>
        <p:nvPicPr>
          <p:cNvPr id="6" name="圖片 6">
            <a:extLst>
              <a:ext uri="{FF2B5EF4-FFF2-40B4-BE49-F238E27FC236}">
                <a16:creationId xmlns:a16="http://schemas.microsoft.com/office/drawing/2014/main" id="{10551416-3AD3-49CC-B937-A025532C1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523" y="3923407"/>
            <a:ext cx="1622534" cy="216337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233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六邊形 17">
            <a:extLst>
              <a:ext uri="{FF2B5EF4-FFF2-40B4-BE49-F238E27FC236}">
                <a16:creationId xmlns:a16="http://schemas.microsoft.com/office/drawing/2014/main" id="{AB78A86E-D946-47BD-9794-4EA0341CD8CC}"/>
              </a:ext>
            </a:extLst>
          </p:cNvPr>
          <p:cNvSpPr/>
          <p:nvPr/>
        </p:nvSpPr>
        <p:spPr>
          <a:xfrm>
            <a:off x="4425069" y="2102069"/>
            <a:ext cx="4195378" cy="3503449"/>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3">
            <a:extLst>
              <a:ext uri="{FF2B5EF4-FFF2-40B4-BE49-F238E27FC236}">
                <a16:creationId xmlns:a16="http://schemas.microsoft.com/office/drawing/2014/main" id="{B7B5AF8C-6859-4BD2-8D62-A811A6DC9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762" y="4343400"/>
            <a:ext cx="3385653" cy="2355850"/>
          </a:xfrm>
          <a:prstGeom prst="rect">
            <a:avLst/>
          </a:prstGeom>
        </p:spPr>
      </p:pic>
      <p:sp>
        <p:nvSpPr>
          <p:cNvPr id="14" name="六邊形 13">
            <a:extLst>
              <a:ext uri="{FF2B5EF4-FFF2-40B4-BE49-F238E27FC236}">
                <a16:creationId xmlns:a16="http://schemas.microsoft.com/office/drawing/2014/main" id="{F8CBA88F-3473-449E-B333-41065F836C27}"/>
              </a:ext>
            </a:extLst>
          </p:cNvPr>
          <p:cNvSpPr/>
          <p:nvPr/>
        </p:nvSpPr>
        <p:spPr>
          <a:xfrm>
            <a:off x="831407" y="1252482"/>
            <a:ext cx="4195378" cy="3503449"/>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4FB1DE00-EFD7-4D7D-9232-573FB711E987}"/>
              </a:ext>
            </a:extLst>
          </p:cNvPr>
          <p:cNvSpPr txBox="1"/>
          <p:nvPr/>
        </p:nvSpPr>
        <p:spPr>
          <a:xfrm>
            <a:off x="5608358" y="2699631"/>
            <a:ext cx="1828800" cy="2308324"/>
          </a:xfrm>
          <a:prstGeom prst="rect">
            <a:avLst/>
          </a:prstGeom>
          <a:noFill/>
        </p:spPr>
        <p:txBody>
          <a:bodyPr wrap="square" rtlCol="0">
            <a:spAutoFit/>
          </a:bodyPr>
          <a:lstStyle/>
          <a:p>
            <a:pPr algn="ctr"/>
            <a:r>
              <a:rPr lang="zh-Hant-TW" altLang="en-US" sz="2400" b="1"/>
              <a:t>上營時</a:t>
            </a:r>
            <a:endParaRPr lang="en-US" altLang="zh-TW" sz="2400" b="1"/>
          </a:p>
          <a:p>
            <a:pPr algn="ctr"/>
            <a:r>
              <a:rPr lang="zh-Hant-TW" altLang="en-US" sz="2400" b="1"/>
              <a:t>活動主持</a:t>
            </a:r>
            <a:endParaRPr lang="en-US" altLang="zh-TW" sz="2400" b="1"/>
          </a:p>
          <a:p>
            <a:pPr algn="ctr"/>
            <a:endParaRPr lang="en-US" altLang="zh-TW" sz="2400"/>
          </a:p>
          <a:p>
            <a:pPr algn="ctr"/>
            <a:r>
              <a:rPr lang="zh-Hant-TW" altLang="en-US" sz="2400"/>
              <a:t>關主</a:t>
            </a:r>
            <a:endParaRPr lang="en-US" altLang="zh-TW" sz="2400"/>
          </a:p>
          <a:p>
            <a:pPr algn="ctr"/>
            <a:r>
              <a:rPr lang="zh-Hant-TW" altLang="en-US" sz="2400"/>
              <a:t>演員</a:t>
            </a:r>
            <a:endParaRPr lang="en-US" altLang="zh-TW" sz="2400"/>
          </a:p>
          <a:p>
            <a:pPr algn="ctr"/>
            <a:r>
              <a:rPr lang="zh-Hant-TW" altLang="en-US" sz="2400"/>
              <a:t>主持人</a:t>
            </a:r>
            <a:endParaRPr lang="zh-TW" altLang="en-US" sz="2400"/>
          </a:p>
        </p:txBody>
      </p:sp>
      <p:sp>
        <p:nvSpPr>
          <p:cNvPr id="16" name="文字方塊 15">
            <a:extLst>
              <a:ext uri="{FF2B5EF4-FFF2-40B4-BE49-F238E27FC236}">
                <a16:creationId xmlns:a16="http://schemas.microsoft.com/office/drawing/2014/main" id="{24F2AE0B-C0C6-45B9-B9B5-6BEF68243F9F}"/>
              </a:ext>
            </a:extLst>
          </p:cNvPr>
          <p:cNvSpPr txBox="1"/>
          <p:nvPr/>
        </p:nvSpPr>
        <p:spPr>
          <a:xfrm>
            <a:off x="1363054" y="1627139"/>
            <a:ext cx="3132084" cy="2308324"/>
          </a:xfrm>
          <a:prstGeom prst="rect">
            <a:avLst/>
          </a:prstGeom>
          <a:noFill/>
        </p:spPr>
        <p:txBody>
          <a:bodyPr wrap="square" rtlCol="0">
            <a:spAutoFit/>
          </a:bodyPr>
          <a:lstStyle/>
          <a:p>
            <a:pPr algn="ctr"/>
            <a:r>
              <a:rPr lang="zh-Hant-TW" altLang="en-US" b="1"/>
              <a:t>上營前</a:t>
            </a:r>
            <a:endParaRPr lang="en-US" altLang="zh-TW" b="1"/>
          </a:p>
          <a:p>
            <a:pPr algn="ctr"/>
            <a:r>
              <a:rPr lang="zh-Hant-TW" altLang="en-US" b="1"/>
              <a:t>活動發想</a:t>
            </a:r>
            <a:endParaRPr lang="en-US" altLang="zh-TW" b="1"/>
          </a:p>
          <a:p>
            <a:pPr algn="ctr"/>
            <a:endParaRPr lang="en-US" altLang="zh-TW"/>
          </a:p>
          <a:p>
            <a:pPr algn="ctr"/>
            <a:r>
              <a:rPr lang="zh-Hant-TW" altLang="en-US"/>
              <a:t>７個活動</a:t>
            </a:r>
            <a:endParaRPr lang="en-US" altLang="zh-TW"/>
          </a:p>
          <a:p>
            <a:pPr algn="ctr"/>
            <a:endParaRPr lang="en-US" altLang="zh-TW"/>
          </a:p>
          <a:p>
            <a:pPr algn="ctr"/>
            <a:r>
              <a:rPr lang="zh-Hant-TW" altLang="en-US"/>
              <a:t>除了開會還是開會</a:t>
            </a:r>
            <a:endParaRPr lang="en-US" altLang="zh-TW"/>
          </a:p>
          <a:p>
            <a:pPr algn="ctr"/>
            <a:endParaRPr lang="en-US" altLang="zh-TW"/>
          </a:p>
          <a:p>
            <a:pPr algn="ctr"/>
            <a:r>
              <a:rPr lang="zh-Hant-TW" altLang="en-US"/>
              <a:t>編寫企劃書：流程、器材等</a:t>
            </a:r>
            <a:r>
              <a:rPr lang="en-US" altLang="zh-TW"/>
              <a:t>…</a:t>
            </a:r>
          </a:p>
        </p:txBody>
      </p:sp>
    </p:spTree>
    <p:extLst>
      <p:ext uri="{BB962C8B-B14F-4D97-AF65-F5344CB8AC3E}">
        <p14:creationId xmlns:p14="http://schemas.microsoft.com/office/powerpoint/2010/main" val="20246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6">
            <a:extLst>
              <a:ext uri="{FF2B5EF4-FFF2-40B4-BE49-F238E27FC236}">
                <a16:creationId xmlns:a16="http://schemas.microsoft.com/office/drawing/2014/main" id="{03AEDF89-0DB1-4529-8140-012044637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176" y="1760052"/>
            <a:ext cx="2359409" cy="3145879"/>
          </a:xfrm>
          <a:prstGeom prst="rect">
            <a:avLst/>
          </a:prstGeom>
          <a:effectLst>
            <a:outerShdw blurRad="50800" dist="38100" dir="8100000" algn="tr" rotWithShape="0">
              <a:prstClr val="black">
                <a:alpha val="40000"/>
              </a:prstClr>
            </a:outerShdw>
          </a:effectLst>
        </p:spPr>
      </p:pic>
      <p:sp>
        <p:nvSpPr>
          <p:cNvPr id="12" name="文字方塊 11">
            <a:extLst>
              <a:ext uri="{FF2B5EF4-FFF2-40B4-BE49-F238E27FC236}">
                <a16:creationId xmlns:a16="http://schemas.microsoft.com/office/drawing/2014/main" id="{E4606A8F-0D37-4AA1-9562-5D33FA7190BD}"/>
              </a:ext>
            </a:extLst>
          </p:cNvPr>
          <p:cNvSpPr txBox="1"/>
          <p:nvPr/>
        </p:nvSpPr>
        <p:spPr>
          <a:xfrm>
            <a:off x="5847254" y="2917494"/>
            <a:ext cx="3428127" cy="830997"/>
          </a:xfrm>
          <a:prstGeom prst="rect">
            <a:avLst/>
          </a:prstGeom>
          <a:noFill/>
        </p:spPr>
        <p:txBody>
          <a:bodyPr wrap="square" rtlCol="0">
            <a:spAutoFit/>
          </a:bodyPr>
          <a:lstStyle/>
          <a:p>
            <a:pPr algn="l"/>
            <a:r>
              <a:rPr lang="en-US" altLang="zh-TW" sz="4800"/>
              <a:t>7</a:t>
            </a:r>
            <a:r>
              <a:rPr lang="zh-Hant-TW" altLang="en-US" sz="4800"/>
              <a:t>個會</a:t>
            </a:r>
            <a:endParaRPr lang="zh-TW" altLang="en-US" sz="4800"/>
          </a:p>
        </p:txBody>
      </p:sp>
    </p:spTree>
    <p:extLst>
      <p:ext uri="{BB962C8B-B14F-4D97-AF65-F5344CB8AC3E}">
        <p14:creationId xmlns:p14="http://schemas.microsoft.com/office/powerpoint/2010/main" val="401740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5">
            <a:extLst>
              <a:ext uri="{FF2B5EF4-FFF2-40B4-BE49-F238E27FC236}">
                <a16:creationId xmlns:a16="http://schemas.microsoft.com/office/drawing/2014/main" id="{B494336F-5C74-47E5-B097-F5E5F1A45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592" y="1388971"/>
            <a:ext cx="4163567" cy="4080057"/>
          </a:xfrm>
          <a:prstGeom prst="rect">
            <a:avLst/>
          </a:prstGeom>
        </p:spPr>
      </p:pic>
      <p:sp>
        <p:nvSpPr>
          <p:cNvPr id="6" name="文字方塊 5">
            <a:extLst>
              <a:ext uri="{FF2B5EF4-FFF2-40B4-BE49-F238E27FC236}">
                <a16:creationId xmlns:a16="http://schemas.microsoft.com/office/drawing/2014/main" id="{E607D0E2-2577-4951-A6FF-0BFDE67CBF38}"/>
              </a:ext>
            </a:extLst>
          </p:cNvPr>
          <p:cNvSpPr txBox="1"/>
          <p:nvPr/>
        </p:nvSpPr>
        <p:spPr>
          <a:xfrm>
            <a:off x="5558220" y="1305341"/>
            <a:ext cx="5626538" cy="4247317"/>
          </a:xfrm>
          <a:prstGeom prst="rect">
            <a:avLst/>
          </a:prstGeom>
          <a:noFill/>
        </p:spPr>
        <p:txBody>
          <a:bodyPr wrap="square" rtlCol="0">
            <a:spAutoFit/>
          </a:bodyPr>
          <a:lstStyle/>
          <a:p>
            <a:r>
              <a:rPr lang="en-US" altLang="zh-TW">
                <a:solidFill>
                  <a:schemeClr val="bg1">
                    <a:lumMod val="10000"/>
                  </a:schemeClr>
                </a:solidFill>
              </a:rPr>
              <a:t>1.</a:t>
            </a:r>
            <a:r>
              <a:rPr lang="zh-Hant-TW" altLang="en-US">
                <a:solidFill>
                  <a:schemeClr val="bg1">
                    <a:lumMod val="10000"/>
                  </a:schemeClr>
                </a:solidFill>
              </a:rPr>
              <a:t>開閉幕</a:t>
            </a:r>
            <a:endParaRPr lang="en-US" altLang="zh-TW">
              <a:solidFill>
                <a:schemeClr val="bg1">
                  <a:lumMod val="10000"/>
                </a:schemeClr>
              </a:solidFill>
            </a:endParaRPr>
          </a:p>
          <a:p>
            <a:r>
              <a:rPr lang="zh-Hant-TW" altLang="en-US">
                <a:solidFill>
                  <a:schemeClr val="bg1">
                    <a:lumMod val="10000"/>
                  </a:schemeClr>
                </a:solidFill>
              </a:rPr>
              <a:t>就是開幕跟閉幕，透過活動讓學員們與隊輔互相熟悉</a:t>
            </a:r>
            <a:endParaRPr lang="en-US" altLang="zh-TW">
              <a:solidFill>
                <a:schemeClr val="bg1">
                  <a:lumMod val="10000"/>
                </a:schemeClr>
              </a:solidFill>
            </a:endParaRPr>
          </a:p>
          <a:p>
            <a:r>
              <a:rPr lang="en-US" altLang="zh-TW">
                <a:solidFill>
                  <a:schemeClr val="bg1">
                    <a:lumMod val="10000"/>
                  </a:schemeClr>
                </a:solidFill>
              </a:rPr>
              <a:t>2.</a:t>
            </a:r>
            <a:r>
              <a:rPr lang="zh-Hant-TW" altLang="en-US">
                <a:solidFill>
                  <a:schemeClr val="bg1">
                    <a:lumMod val="10000"/>
                  </a:schemeClr>
                </a:solidFill>
              </a:rPr>
              <a:t>大團康</a:t>
            </a:r>
            <a:endParaRPr lang="en-US" altLang="zh-TW">
              <a:solidFill>
                <a:schemeClr val="bg1">
                  <a:lumMod val="10000"/>
                </a:schemeClr>
              </a:solidFill>
            </a:endParaRPr>
          </a:p>
          <a:p>
            <a:r>
              <a:rPr lang="zh-Hant-TW" altLang="en-US">
                <a:solidFill>
                  <a:schemeClr val="bg1">
                    <a:lumMod val="10000"/>
                  </a:schemeClr>
                </a:solidFill>
              </a:rPr>
              <a:t>全部的學員及隊輔一起玩遊戲</a:t>
            </a:r>
            <a:endParaRPr lang="en-US" altLang="zh-TW">
              <a:solidFill>
                <a:schemeClr val="bg1">
                  <a:lumMod val="10000"/>
                </a:schemeClr>
              </a:solidFill>
            </a:endParaRPr>
          </a:p>
          <a:p>
            <a:r>
              <a:rPr lang="en-US" altLang="zh-TW">
                <a:solidFill>
                  <a:schemeClr val="bg1">
                    <a:lumMod val="10000"/>
                  </a:schemeClr>
                </a:solidFill>
              </a:rPr>
              <a:t>3.</a:t>
            </a:r>
            <a:r>
              <a:rPr lang="zh-Hant-TW" altLang="en-US">
                <a:solidFill>
                  <a:schemeClr val="bg1">
                    <a:lumMod val="10000"/>
                  </a:schemeClr>
                </a:solidFill>
              </a:rPr>
              <a:t>陸大地</a:t>
            </a:r>
            <a:endParaRPr lang="en-US" altLang="zh-TW">
              <a:solidFill>
                <a:schemeClr val="bg1">
                  <a:lumMod val="10000"/>
                </a:schemeClr>
              </a:solidFill>
            </a:endParaRPr>
          </a:p>
          <a:p>
            <a:r>
              <a:rPr lang="zh-Hant-TW" altLang="en-US">
                <a:solidFill>
                  <a:schemeClr val="bg1">
                    <a:lumMod val="10000"/>
                  </a:schemeClr>
                </a:solidFill>
              </a:rPr>
              <a:t>兩組兩組陸地對抗賽</a:t>
            </a:r>
            <a:endParaRPr lang="en-US" altLang="zh-TW">
              <a:solidFill>
                <a:schemeClr val="bg1">
                  <a:lumMod val="10000"/>
                </a:schemeClr>
              </a:solidFill>
            </a:endParaRPr>
          </a:p>
          <a:p>
            <a:r>
              <a:rPr lang="en-US" altLang="zh-TW">
                <a:solidFill>
                  <a:schemeClr val="bg1">
                    <a:lumMod val="10000"/>
                  </a:schemeClr>
                </a:solidFill>
              </a:rPr>
              <a:t>4.</a:t>
            </a:r>
            <a:r>
              <a:rPr lang="zh-Hant-TW" altLang="en-US">
                <a:solidFill>
                  <a:schemeClr val="bg1">
                    <a:lumMod val="10000"/>
                  </a:schemeClr>
                </a:solidFill>
              </a:rPr>
              <a:t>水大地</a:t>
            </a:r>
            <a:endParaRPr lang="en-US" altLang="zh-TW">
              <a:solidFill>
                <a:schemeClr val="bg1">
                  <a:lumMod val="10000"/>
                </a:schemeClr>
              </a:solidFill>
            </a:endParaRPr>
          </a:p>
          <a:p>
            <a:r>
              <a:rPr lang="zh-Hant-TW" altLang="en-US">
                <a:solidFill>
                  <a:schemeClr val="bg1">
                    <a:lumMod val="10000"/>
                  </a:schemeClr>
                </a:solidFill>
              </a:rPr>
              <a:t>兩組兩組對抗賽</a:t>
            </a:r>
            <a:r>
              <a:rPr lang="en-US" altLang="zh-TW">
                <a:solidFill>
                  <a:schemeClr val="bg1">
                    <a:lumMod val="10000"/>
                  </a:schemeClr>
                </a:solidFill>
              </a:rPr>
              <a:t>(</a:t>
            </a:r>
            <a:r>
              <a:rPr lang="zh-Hant-TW" altLang="en-US">
                <a:solidFill>
                  <a:schemeClr val="bg1">
                    <a:lumMod val="10000"/>
                  </a:schemeClr>
                </a:solidFill>
              </a:rPr>
              <a:t>有水</a:t>
            </a:r>
            <a:r>
              <a:rPr lang="en-US" altLang="zh-TW">
                <a:solidFill>
                  <a:schemeClr val="bg1">
                    <a:lumMod val="10000"/>
                  </a:schemeClr>
                </a:solidFill>
              </a:rPr>
              <a:t>)</a:t>
            </a:r>
          </a:p>
          <a:p>
            <a:r>
              <a:rPr lang="en-US" altLang="zh-TW">
                <a:solidFill>
                  <a:schemeClr val="bg1">
                    <a:lumMod val="10000"/>
                  </a:schemeClr>
                </a:solidFill>
              </a:rPr>
              <a:t>5.RPG</a:t>
            </a:r>
          </a:p>
          <a:p>
            <a:r>
              <a:rPr lang="zh-Hant-TW" altLang="en-US">
                <a:solidFill>
                  <a:schemeClr val="bg1">
                    <a:lumMod val="10000"/>
                  </a:schemeClr>
                </a:solidFill>
              </a:rPr>
              <a:t>設定劇本及角色順序，分組解謎</a:t>
            </a:r>
            <a:endParaRPr lang="en-US" altLang="zh-TW">
              <a:solidFill>
                <a:schemeClr val="bg1">
                  <a:lumMod val="10000"/>
                </a:schemeClr>
              </a:solidFill>
            </a:endParaRPr>
          </a:p>
          <a:p>
            <a:r>
              <a:rPr lang="en-US" altLang="zh-TW">
                <a:solidFill>
                  <a:schemeClr val="bg1">
                    <a:lumMod val="10000"/>
                  </a:schemeClr>
                </a:solidFill>
              </a:rPr>
              <a:t>6.</a:t>
            </a:r>
            <a:r>
              <a:rPr lang="zh-Hant-TW" altLang="en-US">
                <a:solidFill>
                  <a:schemeClr val="bg1">
                    <a:lumMod val="10000"/>
                  </a:schemeClr>
                </a:solidFill>
              </a:rPr>
              <a:t>營火晚會</a:t>
            </a:r>
            <a:endParaRPr lang="en-US" altLang="zh-TW">
              <a:solidFill>
                <a:schemeClr val="bg1">
                  <a:lumMod val="10000"/>
                </a:schemeClr>
              </a:solidFill>
            </a:endParaRPr>
          </a:p>
          <a:p>
            <a:r>
              <a:rPr lang="zh-Hant-TW" altLang="en-US">
                <a:solidFill>
                  <a:schemeClr val="bg1">
                    <a:lumMod val="10000"/>
                  </a:schemeClr>
                </a:solidFill>
              </a:rPr>
              <a:t>透過演戲或跳舞等表演為學員們留下開心的回憶</a:t>
            </a:r>
            <a:endParaRPr lang="en-US" altLang="zh-TW">
              <a:solidFill>
                <a:schemeClr val="bg1">
                  <a:lumMod val="10000"/>
                </a:schemeClr>
              </a:solidFill>
            </a:endParaRPr>
          </a:p>
          <a:p>
            <a:r>
              <a:rPr lang="en-US" altLang="zh-TW">
                <a:solidFill>
                  <a:schemeClr val="bg1">
                    <a:lumMod val="10000"/>
                  </a:schemeClr>
                </a:solidFill>
              </a:rPr>
              <a:t>7.</a:t>
            </a:r>
            <a:r>
              <a:rPr lang="zh-Hant-TW" altLang="en-US">
                <a:solidFill>
                  <a:schemeClr val="bg1">
                    <a:lumMod val="10000"/>
                  </a:schemeClr>
                </a:solidFill>
              </a:rPr>
              <a:t>夜教</a:t>
            </a:r>
            <a:endParaRPr lang="en-US" altLang="zh-TW">
              <a:solidFill>
                <a:schemeClr val="bg1">
                  <a:lumMod val="10000"/>
                </a:schemeClr>
              </a:solidFill>
            </a:endParaRPr>
          </a:p>
          <a:p>
            <a:r>
              <a:rPr lang="zh-Hant-TW" altLang="en-US">
                <a:solidFill>
                  <a:schemeClr val="bg1">
                    <a:lumMod val="10000"/>
                  </a:schemeClr>
                </a:solidFill>
              </a:rPr>
              <a:t>在漆黑的夜晚以及街道透過各位的努力讓他們有個難忘以及恐怖的夜晚</a:t>
            </a:r>
            <a:endParaRPr lang="zh-TW" altLang="en-US">
              <a:solidFill>
                <a:schemeClr val="bg1">
                  <a:lumMod val="10000"/>
                </a:schemeClr>
              </a:solidFill>
            </a:endParaRPr>
          </a:p>
        </p:txBody>
      </p:sp>
    </p:spTree>
    <p:extLst>
      <p:ext uri="{BB962C8B-B14F-4D97-AF65-F5344CB8AC3E}">
        <p14:creationId xmlns:p14="http://schemas.microsoft.com/office/powerpoint/2010/main" val="342752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6">
            <a:extLst>
              <a:ext uri="{FF2B5EF4-FFF2-40B4-BE49-F238E27FC236}">
                <a16:creationId xmlns:a16="http://schemas.microsoft.com/office/drawing/2014/main" id="{B9646A7E-82A2-4ED8-A8CE-EA86E3082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417" y="1961500"/>
            <a:ext cx="2359409" cy="3145879"/>
          </a:xfrm>
          <a:prstGeom prst="rect">
            <a:avLst/>
          </a:prstGeom>
          <a:effectLst>
            <a:outerShdw blurRad="50800" dist="38100" dir="8100000" algn="tr" rotWithShape="0">
              <a:prstClr val="black">
                <a:alpha val="40000"/>
              </a:prstClr>
            </a:outerShdw>
          </a:effectLst>
        </p:spPr>
      </p:pic>
      <p:sp>
        <p:nvSpPr>
          <p:cNvPr id="4" name="文字方塊 3">
            <a:extLst>
              <a:ext uri="{FF2B5EF4-FFF2-40B4-BE49-F238E27FC236}">
                <a16:creationId xmlns:a16="http://schemas.microsoft.com/office/drawing/2014/main" id="{BAC37BCD-E8D8-4A33-A709-E7EFC987F406}"/>
              </a:ext>
            </a:extLst>
          </p:cNvPr>
          <p:cNvSpPr txBox="1"/>
          <p:nvPr/>
        </p:nvSpPr>
        <p:spPr>
          <a:xfrm>
            <a:off x="5199116" y="3013501"/>
            <a:ext cx="3191641" cy="830997"/>
          </a:xfrm>
          <a:prstGeom prst="rect">
            <a:avLst/>
          </a:prstGeom>
          <a:noFill/>
        </p:spPr>
        <p:txBody>
          <a:bodyPr wrap="square" rtlCol="0">
            <a:spAutoFit/>
          </a:bodyPr>
          <a:lstStyle/>
          <a:p>
            <a:pPr algn="l"/>
            <a:r>
              <a:rPr lang="zh-Hant-TW" altLang="en-US" sz="4800"/>
              <a:t>重要時程</a:t>
            </a:r>
            <a:endParaRPr lang="zh-TW" altLang="en-US" sz="4800"/>
          </a:p>
        </p:txBody>
      </p:sp>
    </p:spTree>
    <p:extLst>
      <p:ext uri="{BB962C8B-B14F-4D97-AF65-F5344CB8AC3E}">
        <p14:creationId xmlns:p14="http://schemas.microsoft.com/office/powerpoint/2010/main" val="61274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8">
            <a:extLst>
              <a:ext uri="{FF2B5EF4-FFF2-40B4-BE49-F238E27FC236}">
                <a16:creationId xmlns:a16="http://schemas.microsoft.com/office/drawing/2014/main" id="{1F48D651-C6A8-4546-B9CE-48E3BFDD1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520" y="1326588"/>
            <a:ext cx="2847552" cy="3895285"/>
          </a:xfrm>
          <a:prstGeom prst="rect">
            <a:avLst/>
          </a:prstGeom>
          <a:effectLst>
            <a:outerShdw blurRad="50800" dist="38100" dir="8100000" algn="tr" rotWithShape="0">
              <a:prstClr val="black">
                <a:alpha val="40000"/>
              </a:prstClr>
            </a:outerShdw>
          </a:effectLst>
        </p:spPr>
      </p:pic>
      <p:sp>
        <p:nvSpPr>
          <p:cNvPr id="9" name="橢圓 8">
            <a:extLst>
              <a:ext uri="{FF2B5EF4-FFF2-40B4-BE49-F238E27FC236}">
                <a16:creationId xmlns:a16="http://schemas.microsoft.com/office/drawing/2014/main" id="{96C2EAF2-8343-4353-990C-E1F82474C5C2}"/>
              </a:ext>
            </a:extLst>
          </p:cNvPr>
          <p:cNvSpPr/>
          <p:nvPr/>
        </p:nvSpPr>
        <p:spPr>
          <a:xfrm>
            <a:off x="4236122" y="200092"/>
            <a:ext cx="1725449" cy="170793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bg1">
                    <a:lumMod val="10000"/>
                  </a:schemeClr>
                </a:solidFill>
              </a:rPr>
              <a:t>5/21</a:t>
            </a:r>
          </a:p>
          <a:p>
            <a:pPr algn="ctr"/>
            <a:r>
              <a:rPr lang="zh-Hant-TW" altLang="en-US">
                <a:solidFill>
                  <a:schemeClr val="bg1">
                    <a:lumMod val="10000"/>
                  </a:schemeClr>
                </a:solidFill>
              </a:rPr>
              <a:t>一驗</a:t>
            </a:r>
            <a:endParaRPr lang="zh-TW" altLang="en-US">
              <a:solidFill>
                <a:schemeClr val="bg1">
                  <a:lumMod val="10000"/>
                </a:schemeClr>
              </a:solidFill>
            </a:endParaRPr>
          </a:p>
        </p:txBody>
      </p:sp>
      <p:cxnSp>
        <p:nvCxnSpPr>
          <p:cNvPr id="10" name="直線單箭頭接點 9">
            <a:extLst>
              <a:ext uri="{FF2B5EF4-FFF2-40B4-BE49-F238E27FC236}">
                <a16:creationId xmlns:a16="http://schemas.microsoft.com/office/drawing/2014/main" id="{FC7539C9-DE26-456D-B204-169A55436B32}"/>
              </a:ext>
            </a:extLst>
          </p:cNvPr>
          <p:cNvCxnSpPr>
            <a:cxnSpLocks/>
            <a:stCxn id="9" idx="6"/>
            <a:endCxn id="13" idx="2"/>
          </p:cNvCxnSpPr>
          <p:nvPr/>
        </p:nvCxnSpPr>
        <p:spPr>
          <a:xfrm>
            <a:off x="5961571" y="1054057"/>
            <a:ext cx="2534291" cy="462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橢圓 12">
            <a:extLst>
              <a:ext uri="{FF2B5EF4-FFF2-40B4-BE49-F238E27FC236}">
                <a16:creationId xmlns:a16="http://schemas.microsoft.com/office/drawing/2014/main" id="{43BC71F1-CFC7-4C73-B6E1-732369D3FDD8}"/>
              </a:ext>
            </a:extLst>
          </p:cNvPr>
          <p:cNvSpPr/>
          <p:nvPr/>
        </p:nvSpPr>
        <p:spPr>
          <a:xfrm>
            <a:off x="8495862" y="615116"/>
            <a:ext cx="1856828" cy="180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bg1">
                    <a:lumMod val="10000"/>
                  </a:schemeClr>
                </a:solidFill>
              </a:rPr>
              <a:t>6/17-18</a:t>
            </a:r>
          </a:p>
          <a:p>
            <a:pPr algn="ctr"/>
            <a:r>
              <a:rPr lang="zh-Hant-TW" altLang="en-US">
                <a:solidFill>
                  <a:schemeClr val="bg1">
                    <a:lumMod val="10000"/>
                  </a:schemeClr>
                </a:solidFill>
              </a:rPr>
              <a:t>二驗</a:t>
            </a:r>
            <a:endParaRPr lang="zh-TW" altLang="en-US">
              <a:solidFill>
                <a:schemeClr val="bg1">
                  <a:lumMod val="10000"/>
                </a:schemeClr>
              </a:solidFill>
            </a:endParaRPr>
          </a:p>
        </p:txBody>
      </p:sp>
      <p:sp>
        <p:nvSpPr>
          <p:cNvPr id="20" name="橢圓 19">
            <a:extLst>
              <a:ext uri="{FF2B5EF4-FFF2-40B4-BE49-F238E27FC236}">
                <a16:creationId xmlns:a16="http://schemas.microsoft.com/office/drawing/2014/main" id="{77A930ED-D967-453E-9D14-221432D2E181}"/>
              </a:ext>
            </a:extLst>
          </p:cNvPr>
          <p:cNvSpPr/>
          <p:nvPr/>
        </p:nvSpPr>
        <p:spPr>
          <a:xfrm>
            <a:off x="8631761" y="3092504"/>
            <a:ext cx="1856828" cy="180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bg1">
                    <a:lumMod val="10000"/>
                  </a:schemeClr>
                </a:solidFill>
              </a:rPr>
              <a:t>10/7</a:t>
            </a:r>
          </a:p>
          <a:p>
            <a:pPr algn="ctr"/>
            <a:r>
              <a:rPr lang="zh-Hant-TW" altLang="en-US">
                <a:solidFill>
                  <a:schemeClr val="bg1">
                    <a:lumMod val="10000"/>
                  </a:schemeClr>
                </a:solidFill>
              </a:rPr>
              <a:t>總驗</a:t>
            </a:r>
            <a:endParaRPr lang="zh-TW" altLang="en-US">
              <a:solidFill>
                <a:schemeClr val="bg1">
                  <a:lumMod val="10000"/>
                </a:schemeClr>
              </a:solidFill>
            </a:endParaRPr>
          </a:p>
        </p:txBody>
      </p:sp>
      <mc:AlternateContent xmlns:mc="http://schemas.openxmlformats.org/markup-compatibility/2006" xmlns:p14="http://schemas.microsoft.com/office/powerpoint/2010/main">
        <mc:Choice Requires="p14">
          <p:contentPart p14:bwMode="auto" r:id="rId4">
            <p14:nvContentPartPr>
              <p14:cNvPr id="31" name="筆跡 30">
                <a:extLst>
                  <a:ext uri="{FF2B5EF4-FFF2-40B4-BE49-F238E27FC236}">
                    <a16:creationId xmlns:a16="http://schemas.microsoft.com/office/drawing/2014/main" id="{9970C5E8-1603-43DA-AECC-C7010801E46B}"/>
                  </a:ext>
                </a:extLst>
              </p14:cNvPr>
              <p14:cNvContentPartPr/>
              <p14:nvPr/>
            </p14:nvContentPartPr>
            <p14:xfrm>
              <a:off x="9781239" y="4685560"/>
              <a:ext cx="360" cy="360"/>
            </p14:xfrm>
          </p:contentPart>
        </mc:Choice>
        <mc:Fallback xmlns="">
          <p:pic>
            <p:nvPicPr>
              <p:cNvPr id="31" name="筆跡 30">
                <a:extLst>
                  <a:ext uri="{FF2B5EF4-FFF2-40B4-BE49-F238E27FC236}">
                    <a16:creationId xmlns:a16="http://schemas.microsoft.com/office/drawing/2014/main" id="{9970C5E8-1603-43DA-AECC-C7010801E46B}"/>
                  </a:ext>
                </a:extLst>
              </p:cNvPr>
              <p:cNvPicPr/>
              <p:nvPr/>
            </p:nvPicPr>
            <p:blipFill>
              <a:blip r:embed="rId5"/>
              <a:stretch>
                <a:fillRect/>
              </a:stretch>
            </p:blipFill>
            <p:spPr>
              <a:xfrm>
                <a:off x="9772239" y="4676920"/>
                <a:ext cx="18000" cy="18000"/>
              </a:xfrm>
              <a:prstGeom prst="rect">
                <a:avLst/>
              </a:prstGeom>
            </p:spPr>
          </p:pic>
        </mc:Fallback>
      </mc:AlternateContent>
      <p:sp>
        <p:nvSpPr>
          <p:cNvPr id="37" name="橢圓 36">
            <a:extLst>
              <a:ext uri="{FF2B5EF4-FFF2-40B4-BE49-F238E27FC236}">
                <a16:creationId xmlns:a16="http://schemas.microsoft.com/office/drawing/2014/main" id="{B5603B70-FCAF-4E8B-A9BD-A71DE3DF5EEA}"/>
              </a:ext>
            </a:extLst>
          </p:cNvPr>
          <p:cNvSpPr/>
          <p:nvPr/>
        </p:nvSpPr>
        <p:spPr>
          <a:xfrm>
            <a:off x="4239172" y="2262837"/>
            <a:ext cx="1856828" cy="180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bg1">
                    <a:lumMod val="10000"/>
                  </a:schemeClr>
                </a:solidFill>
              </a:rPr>
              <a:t>8</a:t>
            </a:r>
            <a:r>
              <a:rPr lang="zh-Hant-TW" altLang="en-US">
                <a:solidFill>
                  <a:schemeClr val="bg1">
                    <a:lumMod val="10000"/>
                  </a:schemeClr>
                </a:solidFill>
              </a:rPr>
              <a:t>月中</a:t>
            </a:r>
            <a:endParaRPr lang="en-US" altLang="zh-TW">
              <a:solidFill>
                <a:schemeClr val="bg1">
                  <a:lumMod val="10000"/>
                </a:schemeClr>
              </a:solidFill>
            </a:endParaRPr>
          </a:p>
          <a:p>
            <a:pPr algn="ctr"/>
            <a:r>
              <a:rPr lang="zh-Hant-TW" altLang="en-US">
                <a:solidFill>
                  <a:schemeClr val="bg1">
                    <a:lumMod val="10000"/>
                  </a:schemeClr>
                </a:solidFill>
              </a:rPr>
              <a:t>密集周</a:t>
            </a:r>
            <a:endParaRPr lang="zh-TW" altLang="en-US">
              <a:solidFill>
                <a:schemeClr val="bg1">
                  <a:lumMod val="10000"/>
                </a:schemeClr>
              </a:solidFill>
            </a:endParaRPr>
          </a:p>
        </p:txBody>
      </p:sp>
      <p:cxnSp>
        <p:nvCxnSpPr>
          <p:cNvPr id="39" name="直線單箭頭接點 38">
            <a:extLst>
              <a:ext uri="{FF2B5EF4-FFF2-40B4-BE49-F238E27FC236}">
                <a16:creationId xmlns:a16="http://schemas.microsoft.com/office/drawing/2014/main" id="{6FC4F74E-E862-431C-8BAD-B3B81B6EC54E}"/>
              </a:ext>
            </a:extLst>
          </p:cNvPr>
          <p:cNvCxnSpPr>
            <a:cxnSpLocks/>
            <a:stCxn id="13" idx="3"/>
            <a:endCxn id="37" idx="7"/>
          </p:cNvCxnSpPr>
          <p:nvPr/>
        </p:nvCxnSpPr>
        <p:spPr>
          <a:xfrm flipH="1">
            <a:off x="5824074" y="2154413"/>
            <a:ext cx="2943714" cy="372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8275D0C0-5AED-4879-82BB-310ABD717964}"/>
              </a:ext>
            </a:extLst>
          </p:cNvPr>
          <p:cNvCxnSpPr>
            <a:cxnSpLocks/>
            <a:stCxn id="37" idx="5"/>
            <a:endCxn id="20" idx="2"/>
          </p:cNvCxnSpPr>
          <p:nvPr/>
        </p:nvCxnSpPr>
        <p:spPr>
          <a:xfrm>
            <a:off x="5824074" y="3802134"/>
            <a:ext cx="2807687" cy="192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AF757A7F-3E24-4537-9981-EE916DD544BC}"/>
              </a:ext>
            </a:extLst>
          </p:cNvPr>
          <p:cNvCxnSpPr>
            <a:cxnSpLocks/>
            <a:stCxn id="20" idx="3"/>
            <a:endCxn id="73" idx="6"/>
          </p:cNvCxnSpPr>
          <p:nvPr/>
        </p:nvCxnSpPr>
        <p:spPr>
          <a:xfrm flipH="1">
            <a:off x="6209861" y="4631801"/>
            <a:ext cx="2693826" cy="780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橢圓 72">
            <a:extLst>
              <a:ext uri="{FF2B5EF4-FFF2-40B4-BE49-F238E27FC236}">
                <a16:creationId xmlns:a16="http://schemas.microsoft.com/office/drawing/2014/main" id="{1A44CD88-7BEB-4683-9124-E0CAA3B48157}"/>
              </a:ext>
            </a:extLst>
          </p:cNvPr>
          <p:cNvSpPr/>
          <p:nvPr/>
        </p:nvSpPr>
        <p:spPr>
          <a:xfrm>
            <a:off x="4353033" y="4510235"/>
            <a:ext cx="1856828" cy="180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bg1">
                    <a:lumMod val="10000"/>
                  </a:schemeClr>
                </a:solidFill>
              </a:rPr>
              <a:t>10/8-10</a:t>
            </a:r>
          </a:p>
          <a:p>
            <a:pPr algn="ctr"/>
            <a:r>
              <a:rPr lang="zh-Hant-TW" altLang="en-US">
                <a:solidFill>
                  <a:schemeClr val="bg1">
                    <a:lumMod val="10000"/>
                  </a:schemeClr>
                </a:solidFill>
              </a:rPr>
              <a:t>上營</a:t>
            </a:r>
            <a:endParaRPr lang="zh-TW" altLang="en-US">
              <a:solidFill>
                <a:schemeClr val="bg1">
                  <a:lumMod val="10000"/>
                </a:schemeClr>
              </a:solidFill>
            </a:endParaRPr>
          </a:p>
        </p:txBody>
      </p:sp>
    </p:spTree>
    <p:extLst>
      <p:ext uri="{BB962C8B-B14F-4D97-AF65-F5344CB8AC3E}">
        <p14:creationId xmlns:p14="http://schemas.microsoft.com/office/powerpoint/2010/main" val="400572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theme/theme1.xml><?xml version="1.0" encoding="utf-8"?>
<a:theme xmlns:a="http://schemas.openxmlformats.org/drawingml/2006/main" name="大自然插畫 16X9">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2629_TF03431377.potx" id="{5F11E0DD-30B8-4A83-86E1-3832B0A07BB5}" vid="{756EBAC3-D534-49DF-AED1-697ACE8B1B09}"/>
    </a:ext>
  </a:extLst>
</a:theme>
</file>

<file path=ppt/theme/theme2.xml><?xml version="1.0" encoding="utf-8"?>
<a:theme xmlns:a="http://schemas.openxmlformats.org/drawingml/2006/main" name="Office 佈景主題">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TotalTime>
  <Words>180</Words>
  <Application>Microsoft Office PowerPoint</Application>
  <PresentationFormat>寬螢幕</PresentationFormat>
  <Paragraphs>54</Paragraphs>
  <Slides>10</Slides>
  <Notes>9</Notes>
  <HiddenSlides>0</HiddenSlides>
  <MMClips>0</MMClips>
  <ScaleCrop>false</ScaleCrop>
  <HeadingPairs>
    <vt:vector size="4" baseType="variant">
      <vt:variant>
        <vt:lpstr>佈景主題</vt:lpstr>
      </vt:variant>
      <vt:variant>
        <vt:i4>1</vt:i4>
      </vt:variant>
      <vt:variant>
        <vt:lpstr>投影片標題</vt:lpstr>
      </vt:variant>
      <vt:variant>
        <vt:i4>10</vt:i4>
      </vt:variant>
    </vt:vector>
  </HeadingPairs>
  <TitlesOfParts>
    <vt:vector size="11" baseType="lpstr">
      <vt:lpstr>大自然插畫 16X9</vt:lpstr>
      <vt:lpstr>台科大四系聯合宿營     名字太常我不想打…</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標題版面配置</dc:title>
  <dc:creator/>
  <cp:lastModifiedBy>陳弘育</cp:lastModifiedBy>
  <cp:revision>41</cp:revision>
  <dcterms:created xsi:type="dcterms:W3CDTF">2016-08-25T01:25:58Z</dcterms:created>
  <dcterms:modified xsi:type="dcterms:W3CDTF">2023-03-29T07:17:28Z</dcterms:modified>
</cp:coreProperties>
</file>